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gd"/>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gd" altLang="ko-KR" b="1">
                <a:solidFill>
                  <a:schemeClr val="tx1">
                    <a:lumMod val="50000"/>
                    <a:lumOff val="50000"/>
                  </a:schemeClr>
                </a:solidFill>
              </a:rPr>
              <a:t>Àir.16</a:t>
            </a:r>
            <a:r xmlns:a="http://schemas.openxmlformats.org/drawingml/2006/main">
              <a:rPr lang="gd" altLang="en-US" b="1">
                <a:solidFill>
                  <a:schemeClr val="tx1">
                    <a:lumMod val="50000"/>
                    <a:lumOff val="50000"/>
                  </a:schemeClr>
                </a:solidFill>
              </a:rPr>
              <a:t> </a:t>
            </a:r>
            <a:r xmlns:a="http://schemas.openxmlformats.org/drawingml/2006/main">
              <a:rPr lang="gd" altLang="ko-KR" b="1">
                <a:solidFill>
                  <a:schemeClr val="tx1">
                    <a:lumMod val="50000"/>
                    <a:lumOff val="50000"/>
                  </a:schemeClr>
                </a:solidFill>
              </a:rPr>
              <a:t>Tha an</a:t>
            </a:r>
            <a:r xmlns:a="http://schemas.openxmlformats.org/drawingml/2006/main">
              <a:rPr lang="gd" altLang="en-US" b="1">
                <a:solidFill>
                  <a:schemeClr val="tx1">
                    <a:lumMod val="50000"/>
                    <a:lumOff val="50000"/>
                  </a:schemeClr>
                </a:solidFill>
              </a:rPr>
              <a:t> </a:t>
            </a:r>
            <a:r xmlns:a="http://schemas.openxmlformats.org/drawingml/2006/main">
              <a:rPr lang="gd" altLang="ko-KR" b="1">
                <a:solidFill>
                  <a:schemeClr val="tx1">
                    <a:lumMod val="50000"/>
                    <a:lumOff val="50000"/>
                  </a:schemeClr>
                </a:solidFill>
              </a:rPr>
              <a:t>Facal</a:t>
            </a:r>
            <a:r xmlns:a="http://schemas.openxmlformats.org/drawingml/2006/main">
              <a:rPr lang="gd" altLang="en-US" b="1">
                <a:solidFill>
                  <a:schemeClr val="tx1">
                    <a:lumMod val="50000"/>
                    <a:lumOff val="50000"/>
                  </a:schemeClr>
                </a:solidFill>
              </a:rPr>
              <a:t> </a:t>
            </a:r>
            <a:r xmlns:a="http://schemas.openxmlformats.org/drawingml/2006/main">
              <a:rPr lang="gd" altLang="ko-KR" b="1">
                <a:solidFill>
                  <a:schemeClr val="tx1">
                    <a:lumMod val="50000"/>
                    <a:lumOff val="50000"/>
                  </a:schemeClr>
                </a:solidFill>
              </a:rPr>
              <a:t>à</a:t>
            </a:r>
            <a:r xmlns:a="http://schemas.openxmlformats.org/drawingml/2006/main">
              <a:rPr lang="gd" altLang="en-US" b="1">
                <a:solidFill>
                  <a:schemeClr val="tx1">
                    <a:lumMod val="50000"/>
                    <a:lumOff val="50000"/>
                  </a:schemeClr>
                </a:solidFill>
              </a:rPr>
              <a:t> </a:t>
            </a:r>
            <a:r xmlns:a="http://schemas.openxmlformats.org/drawingml/2006/main">
              <a:rPr lang="gd" altLang="ko-KR" b="1">
                <a:solidFill>
                  <a:schemeClr val="tx1">
                    <a:lumMod val="50000"/>
                    <a:lumOff val="50000"/>
                  </a:schemeClr>
                </a:solidFill>
              </a:rPr>
              <a:t>Dhia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gd" altLang="ko-KR" sz="4000"/>
              <a:t>ghairm Dia Maois</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gd" altLang="ko-KR" sz="4000">
                <a:solidFill>
                  <a:srgbClr val="FF0000"/>
                </a:solidFill>
              </a:rPr>
              <a:t>Ceasnachadh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gd" altLang="ko-KR" sz="3200">
                <a:solidFill>
                  <a:schemeClr val="tx1">
                    <a:lumMod val="65000"/>
                    <a:lumOff val="35000"/>
                  </a:schemeClr>
                </a:solidFill>
              </a:rPr>
              <a:t>Nuair a chuala Maois guth Dhè, dè a chunnaic 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grapevine àlainn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sgòth agus tàirneanach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preas a’ losgadh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gd" altLang="en-US" sz="2800">
                <a:solidFill>
                  <a:schemeClr val="tx1">
                    <a:lumMod val="65000"/>
                    <a:lumOff val="35000"/>
                  </a:schemeClr>
                </a:solidFill>
              </a:rPr>
              <a:t>④ </a:t>
            </a:r>
            <a:r xmlns:a="http://schemas.openxmlformats.org/drawingml/2006/main">
              <a:rPr lang="gd" altLang="ko-KR" sz="2800">
                <a:solidFill>
                  <a:schemeClr val="tx1">
                    <a:lumMod val="65000"/>
                    <a:lumOff val="35000"/>
                  </a:schemeClr>
                </a:solidFill>
              </a:rPr>
              <a:t>muir roinnte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gd" altLang="en-US" sz="2800">
                <a:solidFill>
                  <a:srgbClr val="FF0000"/>
                </a:solidFill>
              </a:rPr>
              <a:t>③ </a:t>
            </a:r>
            <a:r xmlns:a="http://schemas.openxmlformats.org/drawingml/2006/main">
              <a:rPr lang="gd" altLang="ko-KR" sz="2800">
                <a:solidFill>
                  <a:srgbClr val="FF0000"/>
                </a:solidFill>
              </a:rPr>
              <a:t>preas a’ losgadh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b="1">
                <a:solidFill>
                  <a:schemeClr val="tx1">
                    <a:lumMod val="50000"/>
                    <a:lumOff val="50000"/>
                  </a:schemeClr>
                </a:solidFill>
              </a:rPr>
              <a:t>Àir. 25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400"/>
              <a:t>Gideon agus a 300 fear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An-diugh</a:t>
            </a:r>
            <a:r xmlns:a="http://schemas.openxmlformats.org/drawingml/2006/main">
              <a:rPr lang="gd" altLang="en-US" sz="4000">
                <a:solidFill>
                  <a:srgbClr val="FF0000"/>
                </a:solidFill>
              </a:rPr>
              <a:t> </a:t>
            </a:r>
            <a:r xmlns:a="http://schemas.openxmlformats.org/drawingml/2006/main">
              <a:rPr lang="gd" altLang="ko-KR" sz="4000">
                <a:solidFill>
                  <a:srgbClr val="FF0000"/>
                </a:solidFill>
              </a:rPr>
              <a:t>Facal</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t>Nuair a dh’fhoillsich aingeal an Tighearna e fhèin do Ghideon, thubhairt e, Tha an Tighearna maille riut, a ghaisgeach cumhachdach.</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Britheamhan</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600">
                <a:solidFill>
                  <a:schemeClr val="tx1">
                    <a:lumMod val="65000"/>
                    <a:lumOff val="35000"/>
                  </a:schemeClr>
                </a:solidFill>
              </a:rPr>
              <a:t>Nochd aingeal an Tighearna do Ghideon agus thuirt e, “Tha Dia leat, a ghaisgeach chumhachdach.” Thug Dia dearbh-chinnt dha le drùchd agus lomradh.</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Nuair a bha earbsa aige gun do ghairm Dia e, bhris e sìos Baal agus an altair a rinn clann Israeil adhradh.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Thuirt Dia ri Gideon gaisgich a thaghadh airson a' chùis a dhèanamh air na Midianaich. A rèir stiùireadh Dhè, cha deach ach 300 fear a thaghadh.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Thug Dia dha plana mìorbhaileach airson ionnsaigh a thoirt orra. Leig Dia dhaibh trompaidean agus cnagain fhalamh le lòchrain a-staigh.</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Air an oidhche, rinn Gideon agus a 300 fear am plana a thug Dia dhaibh. Bhuannaich iad an cogadh an aghaidh nam Midianach.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Leasan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600">
                <a:solidFill>
                  <a:schemeClr val="tx1">
                    <a:lumMod val="65000"/>
                    <a:lumOff val="35000"/>
                  </a:schemeClr>
                </a:solidFill>
              </a:rPr>
              <a:t>Bhuannaich Gideon agus a 300 fear an cogadh an aghaidh iomadach Midianites a-mhàin tro bhith cumail òrdugh Dhè.</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d" altLang="ko-KR" sz="3600">
                <a:solidFill>
                  <a:schemeClr val="tx1">
                    <a:lumMod val="65000"/>
                    <a:lumOff val="35000"/>
                  </a:schemeClr>
                </a:solidFill>
              </a:rPr>
              <a:t>Is e an dìomhair airson buannachadh nam bheatha gèilleadh do Dhia.</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200"/>
              <a:t>Dhia?</a:t>
            </a:r>
            <a:r xmlns:a="http://schemas.openxmlformats.org/drawingml/2006/main">
              <a:rPr lang="g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rgbClr val="C00000"/>
                </a:solidFill>
              </a:rPr>
              <a:t>Dhia..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Is esan an Dia Uile-chumhachdach as urrainn a’ chùis a dhèanamh air grunn fheachdan nàmhaid le dìreach 300 fear.</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Ceasnachadh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Dè nach robh air a chleachdadh airson Gideon agus a 300 fear gus a’ chùis a dhèanamh air an nàmhaid?</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cnagain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claidheamhan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lòchrain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④ </a:t>
            </a:r>
            <a:r xmlns:a="http://schemas.openxmlformats.org/drawingml/2006/main">
              <a:rPr lang="gd" altLang="ko-KR" sz="2800">
                <a:solidFill>
                  <a:schemeClr val="tx1">
                    <a:lumMod val="65000"/>
                    <a:lumOff val="35000"/>
                  </a:schemeClr>
                </a:solidFill>
              </a:rPr>
              <a:t>trompaidean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rgbClr val="FF0000"/>
                </a:solidFill>
              </a:rPr>
              <a:t>② </a:t>
            </a:r>
            <a:r xmlns:a="http://schemas.openxmlformats.org/drawingml/2006/main">
              <a:rPr lang="gd" altLang="ko-KR" sz="2800">
                <a:solidFill>
                  <a:srgbClr val="FF0000"/>
                </a:solidFill>
              </a:rPr>
              <a:t>claidheamhan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gd" altLang="ko-KR" sz="3600">
                <a:solidFill>
                  <a:schemeClr val="tx1">
                    <a:lumMod val="65000"/>
                    <a:lumOff val="35000"/>
                  </a:schemeClr>
                </a:solidFill>
              </a:rPr>
              <a:t>Nuair a chunnaic an Tighearna gun deach e thairis a dh’fhaicinn, ghairm Dia air</a:t>
            </a:r>
          </a:p>
          <a:p>
            <a:r xmlns:a="http://schemas.openxmlformats.org/drawingml/2006/main">
              <a:rPr lang="gd" altLang="ko-KR" sz="3600">
                <a:solidFill>
                  <a:schemeClr val="tx1">
                    <a:lumMod val="65000"/>
                    <a:lumOff val="35000"/>
                  </a:schemeClr>
                </a:solidFill>
              </a:rPr>
              <a:t>bhon taobh a-staigh den phreas,</a:t>
            </a:r>
          </a:p>
          <a:p>
            <a:r xmlns:a="http://schemas.openxmlformats.org/drawingml/2006/main">
              <a:rPr lang="gd" altLang="ko-KR" sz="3600">
                <a:solidFill>
                  <a:schemeClr val="tx1">
                    <a:lumMod val="65000"/>
                    <a:lumOff val="35000"/>
                  </a:schemeClr>
                </a:solidFill>
              </a:rPr>
              <a:t>" Mhaois ! Maois !" Agus thubhairt Maois, Tha mi 'n so.</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gd" altLang="ko-KR" sz="2800">
                <a:solidFill>
                  <a:schemeClr val="tx1">
                    <a:lumMod val="65000"/>
                    <a:lumOff val="35000"/>
                  </a:schemeClr>
                </a:solidFill>
              </a:rPr>
              <a:t>Ecsodus</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An-diugh</a:t>
            </a:r>
            <a:r xmlns:a="http://schemas.openxmlformats.org/drawingml/2006/main">
              <a:rPr lang="gd" altLang="en-US" sz="4000">
                <a:solidFill>
                  <a:srgbClr val="FF0000"/>
                </a:solidFill>
              </a:rPr>
              <a:t> </a:t>
            </a:r>
            <a:r xmlns:a="http://schemas.openxmlformats.org/drawingml/2006/main">
              <a:rPr lang="gd" altLang="ko-KR" sz="4000">
                <a:solidFill>
                  <a:srgbClr val="FF0000"/>
                </a:solidFill>
              </a:rPr>
              <a:t>Facal</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t>Nuair a dh’fhoillsich aingeal an Tighearna e fhèin do Ghideon, thubhairt e, Tha an Tighearna maille riut, a ghaisgeach cumhachdach.</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Britheamhan</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gd" altLang="ko-KR" b="1">
                <a:solidFill>
                  <a:schemeClr val="tx1">
                    <a:lumMod val="50000"/>
                    <a:lumOff val="50000"/>
                  </a:schemeClr>
                </a:solidFill>
              </a:rPr>
              <a:t>Àir. 26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gd" altLang="ko-KR" sz="4000"/>
              <a:t>Samson, gaisgeach laidir.</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gd" altLang="ko-KR" sz="3600">
                <a:solidFill>
                  <a:schemeClr val="tx1">
                    <a:lumMod val="65000"/>
                    <a:lumOff val="35000"/>
                  </a:schemeClr>
                </a:solidFill>
              </a:rPr>
              <a:t>Rug am boireannach air balach agus thug i Samson mar ainm air. dh'fhàs e, agus bheannaich an Tighearna 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gd" altLang="ko-KR" sz="2800">
                <a:solidFill>
                  <a:schemeClr val="tx1">
                    <a:lumMod val="65000"/>
                    <a:lumOff val="35000"/>
                  </a:schemeClr>
                </a:solidFill>
              </a:rPr>
              <a:t>Britheamhan</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gd" altLang="ko-KR" sz="2500">
                <a:solidFill>
                  <a:schemeClr val="tx1">
                    <a:lumMod val="65000"/>
                    <a:lumOff val="35000"/>
                  </a:schemeClr>
                </a:solidFill>
              </a:rPr>
              <a:t>Bha ceannard air an robh Samson am measg cheannardan Israeil. Bha e 'na dhuine gu bhi air a chuir air leth do Dhia o bhreith.</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gd" altLang="ko-KR" sz="2400">
                <a:solidFill>
                  <a:schemeClr val="tx1">
                    <a:lumMod val="65000"/>
                    <a:lumOff val="35000"/>
                  </a:schemeClr>
                </a:solidFill>
              </a:rPr>
              <a:t>Bha Samson na ghaisgeach air leth làidir. Air sgàth Samson, cha b’ urrainn dha na Philistich agus na dùthchannan eile a bha gam shàrachadh clann Israeil a shàrachadh</a:t>
            </a:r>
            <a:r xmlns:a="http://schemas.openxmlformats.org/drawingml/2006/main">
              <a:rPr lang="gd" altLang="en-US" sz="2400">
                <a:solidFill>
                  <a:schemeClr val="tx1">
                    <a:lumMod val="65000"/>
                    <a:lumOff val="35000"/>
                  </a:schemeClr>
                </a:solidFill>
              </a:rPr>
              <a:t> </a:t>
            </a:r>
            <a:r xmlns:a="http://schemas.openxmlformats.org/drawingml/2006/main">
              <a:rPr lang="gd" altLang="ko-KR" sz="2400">
                <a:solidFill>
                  <a:schemeClr val="tx1">
                    <a:lumMod val="65000"/>
                    <a:lumOff val="35000"/>
                  </a:schemeClr>
                </a:solidFill>
              </a:rPr>
              <a:t>tuilleadh.</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gd" altLang="ko-KR" sz="2400">
                <a:solidFill>
                  <a:schemeClr val="tx1">
                    <a:lumMod val="65000"/>
                    <a:lumOff val="35000"/>
                  </a:schemeClr>
                </a:solidFill>
              </a:rPr>
              <a:t>Thàinig a neart bho fhuilt. Ach, bha a fhalt air a chrathadh le bhith air a mhealladh. Mar sin, chaill e a chumhachd.</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gd" altLang="ko-KR" sz="2500">
                <a:solidFill>
                  <a:schemeClr val="tx1">
                    <a:lumMod val="65000"/>
                    <a:lumOff val="35000"/>
                  </a:schemeClr>
                </a:solidFill>
              </a:rPr>
              <a:t>Chaidh Samson a ghlacadh agus rinn an nàmhaid gàire air. Bha e duilich a bhith air a shàrachadh air sgàth arrogance.</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gd" altLang="ko-KR" sz="2500">
                <a:solidFill>
                  <a:schemeClr val="tx1">
                    <a:lumMod val="65000"/>
                    <a:lumOff val="35000"/>
                  </a:schemeClr>
                </a:solidFill>
              </a:rPr>
              <a:t>Rinn Samson ùrnaigh ri Dia airson a neartachadh a-rithist mu dheireadh. Fhreagair Dia a ùrnaigh agus thug e cumhachd dha mu dheireadh.</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d" altLang="ko-KR" sz="4000">
                <a:solidFill>
                  <a:srgbClr val="FF0000"/>
                </a:solidFill>
              </a:rPr>
              <a:t>Leasan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gd" altLang="ko-KR" sz="3200">
                <a:solidFill>
                  <a:schemeClr val="tx1">
                    <a:lumMod val="65000"/>
                    <a:lumOff val="35000"/>
                  </a:schemeClr>
                </a:solidFill>
              </a:rPr>
              <a:t>B' e duine a bh' ann an Samson a fhuair gràs agus gairm shònraichte o Dhia.</a:t>
            </a:r>
            <a:r xmlns:a="http://schemas.openxmlformats.org/drawingml/2006/main">
              <a:rPr lang="gd"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gd" altLang="ko-KR" sz="3200">
                <a:solidFill>
                  <a:schemeClr val="tx1">
                    <a:lumMod val="65000"/>
                    <a:lumOff val="35000"/>
                  </a:schemeClr>
                </a:solidFill>
              </a:rPr>
              <a:t>Ach, air sgàth a dhùrachd,</a:t>
            </a:r>
          </a:p>
          <a:p>
            <a:pPr xmlns:a="http://schemas.openxmlformats.org/drawingml/2006/main" algn="ctr"/>
            <a:r xmlns:a="http://schemas.openxmlformats.org/drawingml/2006/main">
              <a:rPr lang="gd" altLang="ko-KR" sz="3200">
                <a:solidFill>
                  <a:schemeClr val="tx1">
                    <a:lumMod val="65000"/>
                    <a:lumOff val="35000"/>
                  </a:schemeClr>
                </a:solidFill>
              </a:rPr>
              <a:t>chaill e iad uile.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d" altLang="ko-KR" sz="3200">
                <a:solidFill>
                  <a:schemeClr val="tx1">
                    <a:lumMod val="65000"/>
                    <a:lumOff val="35000"/>
                  </a:schemeClr>
                </a:solidFill>
              </a:rPr>
              <a:t>Tha sinn cuideachd nar clann gràdhach aig Dia a fhuair gràs agus rùn Dhè.</a:t>
            </a:r>
            <a:r xmlns:a="http://schemas.openxmlformats.org/drawingml/2006/main">
              <a:rPr lang="gd"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d" altLang="ko-KR" sz="3200">
                <a:solidFill>
                  <a:schemeClr val="tx1">
                    <a:lumMod val="65000"/>
                    <a:lumOff val="35000"/>
                  </a:schemeClr>
                </a:solidFill>
              </a:rPr>
              <a:t>Mar sin, feumaidh sinn irioslachd an làthair Facal Dhè.</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gd" altLang="ko-KR" sz="3200"/>
              <a:t>Dhia?</a:t>
            </a:r>
            <a:r xmlns:a="http://schemas.openxmlformats.org/drawingml/2006/main">
              <a:rPr lang="g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gd" altLang="ko-KR" sz="3600">
                <a:solidFill>
                  <a:srgbClr val="C00000"/>
                </a:solidFill>
              </a:rPr>
              <a:t>Dhia..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gd" altLang="ko-KR" sz="3600">
                <a:solidFill>
                  <a:schemeClr val="tx1">
                    <a:lumMod val="65000"/>
                    <a:lumOff val="35000"/>
                  </a:schemeClr>
                </a:solidFill>
              </a:rPr>
              <a:t>Bidh Dia ag èisteachd ri agus a’ freagairt ar n-ùrnaighean trom agus fìrinneach</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b="1">
                <a:solidFill>
                  <a:schemeClr val="tx1">
                    <a:lumMod val="50000"/>
                    <a:lumOff val="50000"/>
                  </a:schemeClr>
                </a:solidFill>
              </a:rPr>
              <a:t>Chan eil.</a:t>
            </a:r>
            <a:r xmlns:a="http://schemas.openxmlformats.org/drawingml/2006/main">
              <a:rPr lang="gd" altLang="en-US" b="1">
                <a:solidFill>
                  <a:schemeClr val="tx1">
                    <a:lumMod val="50000"/>
                    <a:lumOff val="50000"/>
                  </a:schemeClr>
                </a:solidFill>
              </a:rPr>
              <a:t> </a:t>
            </a:r>
            <a:r xmlns:a="http://schemas.openxmlformats.org/drawingml/2006/main">
              <a:rPr lang="gd" altLang="ko-KR" b="1">
                <a:solidFill>
                  <a:schemeClr val="tx1">
                    <a:lumMod val="50000"/>
                    <a:lumOff val="50000"/>
                  </a:schemeClr>
                </a:solidFill>
              </a:rPr>
              <a:t>17</a:t>
            </a:r>
            <a:r xmlns:a="http://schemas.openxmlformats.org/drawingml/2006/main">
              <a:rPr lang="gd" altLang="en-US" b="1">
                <a:solidFill>
                  <a:schemeClr val="tx1">
                    <a:lumMod val="50000"/>
                    <a:lumOff val="50000"/>
                  </a:schemeClr>
                </a:solidFill>
              </a:rPr>
              <a:t> </a:t>
            </a:r>
            <a:r xmlns:a="http://schemas.openxmlformats.org/drawingml/2006/main">
              <a:rPr lang="gd" altLang="ko-KR" b="1">
                <a:solidFill>
                  <a:schemeClr val="tx1">
                    <a:lumMod val="50000"/>
                    <a:lumOff val="50000"/>
                  </a:schemeClr>
                </a:solidFill>
              </a:rPr>
              <a:t>Tha an</a:t>
            </a:r>
            <a:r xmlns:a="http://schemas.openxmlformats.org/drawingml/2006/main">
              <a:rPr lang="gd" altLang="en-US" b="1">
                <a:solidFill>
                  <a:schemeClr val="tx1">
                    <a:lumMod val="50000"/>
                    <a:lumOff val="50000"/>
                  </a:schemeClr>
                </a:solidFill>
              </a:rPr>
              <a:t> </a:t>
            </a:r>
            <a:r xmlns:a="http://schemas.openxmlformats.org/drawingml/2006/main">
              <a:rPr lang="gd" altLang="ko-KR" b="1">
                <a:solidFill>
                  <a:schemeClr val="tx1">
                    <a:lumMod val="50000"/>
                    <a:lumOff val="50000"/>
                  </a:schemeClr>
                </a:solidFill>
              </a:rPr>
              <a:t>Facal</a:t>
            </a:r>
            <a:r xmlns:a="http://schemas.openxmlformats.org/drawingml/2006/main">
              <a:rPr lang="gd" altLang="en-US" b="1">
                <a:solidFill>
                  <a:schemeClr val="tx1">
                    <a:lumMod val="50000"/>
                    <a:lumOff val="50000"/>
                  </a:schemeClr>
                </a:solidFill>
              </a:rPr>
              <a:t> </a:t>
            </a:r>
            <a:r xmlns:a="http://schemas.openxmlformats.org/drawingml/2006/main">
              <a:rPr lang="gd" altLang="ko-KR" b="1">
                <a:solidFill>
                  <a:schemeClr val="tx1">
                    <a:lumMod val="50000"/>
                    <a:lumOff val="50000"/>
                  </a:schemeClr>
                </a:solidFill>
              </a:rPr>
              <a:t>à</a:t>
            </a:r>
            <a:r xmlns:a="http://schemas.openxmlformats.org/drawingml/2006/main">
              <a:rPr lang="gd" altLang="en-US" b="1">
                <a:solidFill>
                  <a:schemeClr val="tx1">
                    <a:lumMod val="50000"/>
                    <a:lumOff val="50000"/>
                  </a:schemeClr>
                </a:solidFill>
              </a:rPr>
              <a:t> </a:t>
            </a:r>
            <a:r xmlns:a="http://schemas.openxmlformats.org/drawingml/2006/main">
              <a:rPr lang="gd" altLang="ko-KR" b="1">
                <a:solidFill>
                  <a:schemeClr val="tx1">
                    <a:lumMod val="50000"/>
                    <a:lumOff val="50000"/>
                  </a:schemeClr>
                </a:solidFill>
              </a:rPr>
              <a:t>Dhia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400"/>
              <a:t>Deich mòr-thubaistean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gd" altLang="ko-KR" sz="4000">
                <a:solidFill>
                  <a:srgbClr val="FF0000"/>
                </a:solidFill>
              </a:rPr>
              <a:t>Ceasnachadh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gd" altLang="ko-KR" sz="3600">
                <a:solidFill>
                  <a:schemeClr val="tx1">
                    <a:lumMod val="65000"/>
                    <a:lumOff val="35000"/>
                  </a:schemeClr>
                </a:solidFill>
              </a:rPr>
              <a:t>Cò às a thàinig cumhachd Samson?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falt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gàirdean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cas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gd" altLang="en-US" sz="2800">
                <a:solidFill>
                  <a:schemeClr val="tx1">
                    <a:lumMod val="65000"/>
                    <a:lumOff val="35000"/>
                  </a:schemeClr>
                </a:solidFill>
              </a:rPr>
              <a:t>④ </a:t>
            </a:r>
            <a:r xmlns:a="http://schemas.openxmlformats.org/drawingml/2006/main">
              <a:rPr lang="gd" altLang="ko-KR" sz="2800">
                <a:solidFill>
                  <a:schemeClr val="tx1">
                    <a:lumMod val="65000"/>
                    <a:lumOff val="35000"/>
                  </a:schemeClr>
                </a:solidFill>
              </a:rPr>
              <a:t>sùil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gd" altLang="en-US" sz="2800">
                <a:solidFill>
                  <a:srgbClr val="FF0000"/>
                </a:solidFill>
              </a:rPr>
              <a:t>① </a:t>
            </a:r>
            <a:r xmlns:a="http://schemas.openxmlformats.org/drawingml/2006/main">
              <a:rPr lang="gd" altLang="ko-KR" sz="2800">
                <a:solidFill>
                  <a:srgbClr val="FF0000"/>
                </a:solidFill>
              </a:rPr>
              <a:t>falt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gd" altLang="ko-KR" sz="3600">
                <a:solidFill>
                  <a:schemeClr val="tx1">
                    <a:lumMod val="65000"/>
                    <a:lumOff val="35000"/>
                  </a:schemeClr>
                </a:solidFill>
              </a:rPr>
              <a:t>Rug am boireannach air balach agus thug i Samson mar ainm air. dh'fhàs e, agus bheannaich an Tighearna 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gd" altLang="ko-KR" sz="2800">
                <a:solidFill>
                  <a:schemeClr val="tx1">
                    <a:lumMod val="65000"/>
                    <a:lumOff val="35000"/>
                  </a:schemeClr>
                </a:solidFill>
              </a:rPr>
              <a:t>Britheamhan</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b="1">
                <a:solidFill>
                  <a:schemeClr val="tx1">
                    <a:lumMod val="50000"/>
                    <a:lumOff val="50000"/>
                  </a:schemeClr>
                </a:solidFill>
              </a:rPr>
              <a:t>Àir. 27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600"/>
              <a:t>Ruth, Boireannach le Caractar uasal</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bg1">
                    <a:lumMod val="50000"/>
                  </a:schemeClr>
                </a:solidFill>
              </a:rPr>
              <a:t>Bidh do shluagh-sa nan sluagh dhòmhsa agus na Dhia dhòmhsa mo Dhia.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Rut</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Na boireannach Iùdhach, bha dithis mhac aig Naomi a phòs uaislean. Ach, bhàsaich a dithis mhac. Mar sin, chaidh a fàgail còmhla ri a dithis bhan-chloinne.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Cho-dhùin Naomi tilleadh gu a dachaigh ann an Iùdah. Thuirt i ri a dithis nighean-cèile tilleadh dhachaigh. Ach, cha deach an dàrna nighean-cèile aice air ais gu a baile fhèin, ach lean i a màthair-chèile gu Iùdah.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B’ fheudar do Rut an t-arbhar a bh’ air fhàgail a thogail airson fuireach còmhla ri Naomi, oir cha robh fear aice airson teaghlach a riaghladh.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Thachair i a bhith a’ togail a’ ghràn a bha air fhàgail ann an achadh le Boas. Bha Bòas den bheachd gur e boireannach uasal a bh’ innte agus phòs e Rut.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400">
                <a:solidFill>
                  <a:schemeClr val="tx1">
                    <a:lumMod val="65000"/>
                    <a:lumOff val="35000"/>
                  </a:schemeClr>
                </a:solidFill>
              </a:rPr>
              <a:t>Fhuair Boas Ruth agus Naomi mar theaghlach agus bha e beò beatha shona. San àm ri teachd, thàinig Rìgh Daibhidh agus Iosa bho loidhne Boaz agus Rut.</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t>Leasan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600">
                <a:solidFill>
                  <a:schemeClr val="tx1">
                    <a:lumMod val="65000"/>
                    <a:lumOff val="35000"/>
                  </a:schemeClr>
                </a:solidFill>
              </a:rPr>
              <a:t>Bha Ruth na dhuine uasal. 'S e boireannach math agus dùrachdach a bh' innte agus rinn i deagh sheirbheis dha màthair-chèile.</a:t>
            </a:r>
          </a:p>
          <a:p>
            <a:pPr xmlns:a="http://schemas.openxmlformats.org/drawingml/2006/main" algn="ctr"/>
            <a:r xmlns:a="http://schemas.openxmlformats.org/drawingml/2006/main">
              <a:rPr lang="gd" altLang="ko-KR" sz="3600">
                <a:solidFill>
                  <a:schemeClr val="tx1">
                    <a:lumMod val="65000"/>
                    <a:lumOff val="35000"/>
                  </a:schemeClr>
                </a:solidFill>
              </a:rPr>
              <a:t>Mar sin, bha i beannaichte.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d" altLang="ko-KR" sz="3600">
                <a:solidFill>
                  <a:schemeClr val="tx1">
                    <a:lumMod val="65000"/>
                    <a:lumOff val="35000"/>
                  </a:schemeClr>
                </a:solidFill>
              </a:rPr>
              <a:t>Feumaidh sinn cuideachd ar nàbaidhean a chuideachadh</a:t>
            </a:r>
          </a:p>
          <a:p>
            <a:pPr xmlns:a="http://schemas.openxmlformats.org/drawingml/2006/main" algn="ctr"/>
            <a:r xmlns:a="http://schemas.openxmlformats.org/drawingml/2006/main">
              <a:rPr lang="gd" altLang="ko-KR" sz="3600">
                <a:solidFill>
                  <a:schemeClr val="tx1">
                    <a:lumMod val="65000"/>
                    <a:lumOff val="35000"/>
                  </a:schemeClr>
                </a:solidFill>
              </a:rPr>
              <a:t>agus deanaibh aoradh do Dhia</a:t>
            </a:r>
          </a:p>
          <a:p>
            <a:pPr xmlns:a="http://schemas.openxmlformats.org/drawingml/2006/main" algn="ctr"/>
            <a:r xmlns:a="http://schemas.openxmlformats.org/drawingml/2006/main">
              <a:rPr lang="gd" altLang="ko-KR" sz="3600">
                <a:solidFill>
                  <a:schemeClr val="tx1">
                    <a:lumMod val="65000"/>
                    <a:lumOff val="35000"/>
                  </a:schemeClr>
                </a:solidFill>
              </a:rPr>
              <a:t>le cridhe maith agus dùrachdach.</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gd" altLang="ko-KR" sz="3600">
                <a:solidFill>
                  <a:schemeClr val="tx1">
                    <a:lumMod val="65000"/>
                    <a:lumOff val="35000"/>
                  </a:schemeClr>
                </a:solidFill>
              </a:rPr>
              <a:t>Agus bidh fios aig na h‑Èiphitich gur mise an Tighearna nuair a shìneas mi a‑mach mo làmh an aghaidh na h‑Èiphit, agus a bheir mi clann Israeil a‑mach as.</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Ecsodus</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200"/>
              <a:t>Dhia?</a:t>
            </a:r>
            <a:r xmlns:a="http://schemas.openxmlformats.org/drawingml/2006/main">
              <a:rPr lang="g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rgbClr val="C00000"/>
                </a:solidFill>
              </a:rPr>
              <a:t>Dhia..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Cha'n 'eil Dia ag amharc air a' choltas o'n leth a muigh ach a' coimhead air a' chridhe.</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Ceasnachadh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Carson a thill Naòmi dhachaigh o Mhòab gu Iùdah?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oir dh'fhàs i tinn ..</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oir bhàsaich an duine aice..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a chionn 's gun do bhàsaich a dithis mhac..</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④ </a:t>
            </a:r>
            <a:r xmlns:a="http://schemas.openxmlformats.org/drawingml/2006/main">
              <a:rPr lang="gd" altLang="ko-KR" sz="2800">
                <a:solidFill>
                  <a:schemeClr val="tx1">
                    <a:lumMod val="65000"/>
                    <a:lumOff val="35000"/>
                  </a:schemeClr>
                </a:solidFill>
              </a:rPr>
              <a:t>oir bha i airson coinneachadh ri a teaghlach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rgbClr val="FF0000"/>
                </a:solidFill>
              </a:rPr>
              <a:t>③ </a:t>
            </a:r>
            <a:r xmlns:a="http://schemas.openxmlformats.org/drawingml/2006/main">
              <a:rPr lang="gd" altLang="ko-KR" sz="2800">
                <a:solidFill>
                  <a:srgbClr val="FF0000"/>
                </a:solidFill>
              </a:rPr>
              <a:t>a chionn 's gun do bhàsaich a dithis mhac..</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bg1">
                    <a:lumMod val="50000"/>
                  </a:schemeClr>
                </a:solidFill>
              </a:rPr>
              <a:t>Bidh do shluagh-sa nan sluagh dhòmhsa agus na Dhia dhòmhsa mo Dhia.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Rut</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b="1">
                <a:solidFill>
                  <a:schemeClr val="tx1">
                    <a:lumMod val="50000"/>
                    <a:lumOff val="50000"/>
                  </a:schemeClr>
                </a:solidFill>
              </a:rPr>
              <a:t>Àir. 28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400"/>
              <a:t>Ùrnaigh Hannah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Agus dh’fhàs an gille Samuel am meud agus ann an deadh-ghean aig an Tighearna, agus ri daoine.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1 Samuel</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Cha robh mac aig Hannah. Mar sin, bha i cho brònach gun do rinn i ùrnaigh ri Dia. " O, Athair Dhia, ma bheir thu mac dhomh, bheir mi e air do shon fad uile laithean a bheatha."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Chuimhnich Dia air a h-ùrnaigh agus thug e mac dha Hannah air an robh Samuel.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Thug Hannah a mac airson adhradh a dhèanamh do Dhia anns an teampall mar a rinn i ùrnaigh roimhe.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Bha Samuel a’ fuireach anns an teampall a’ dèanamh adhradh do Dhia. Fhuair e mòran gràis o dhaoine agus o Dhia.</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400">
                <a:solidFill>
                  <a:schemeClr val="tx1">
                    <a:lumMod val="65000"/>
                    <a:lumOff val="35000"/>
                  </a:schemeClr>
                </a:solidFill>
              </a:rPr>
              <a:t>Dh’fhàs Samuel beag suas gu math gu bhith na bhalach òg. An uairsin, nas fhaide air adhart, thàinig e gu bhith na fhàidh a dh'èist ri guth Dhè.</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Dh'innis Maois òrdugh Dhè do rìgh na h-Eiphitich, Pharaoh. " Mar so tha an Tighearna ag radh, Leig le m' shluagh imeachd, a chum as gu'n dean iad aoradh dhomh."</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Leasan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200">
                <a:solidFill>
                  <a:schemeClr val="tx1">
                    <a:lumMod val="65000"/>
                    <a:lumOff val="35000"/>
                  </a:schemeClr>
                </a:solidFill>
              </a:rPr>
              <a:t>Dh'èist Dia ri ùrnaigh Hannah gu lèir, chuimhnich e oirre agus fhreagair e i gu h-iomlan.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d" altLang="ko-KR" sz="3200">
                <a:solidFill>
                  <a:schemeClr val="tx1">
                    <a:lumMod val="65000"/>
                    <a:lumOff val="35000"/>
                  </a:schemeClr>
                </a:solidFill>
              </a:rPr>
              <a:t>Tha Dia ag èisteachd ri ar n-ùrnaigh gu lèir.</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d" altLang="ko-KR" sz="3200">
                <a:solidFill>
                  <a:schemeClr val="tx1">
                    <a:lumMod val="65000"/>
                    <a:lumOff val="35000"/>
                  </a:schemeClr>
                </a:solidFill>
              </a:rPr>
              <a:t>Mar sin, feumaidh sinn ùrnaigh</a:t>
            </a:r>
          </a:p>
          <a:p>
            <a:pPr xmlns:a="http://schemas.openxmlformats.org/drawingml/2006/main" algn="ctr"/>
            <a:r xmlns:a="http://schemas.openxmlformats.org/drawingml/2006/main">
              <a:rPr lang="gd" altLang="ko-KR" sz="3200">
                <a:solidFill>
                  <a:schemeClr val="tx1">
                    <a:lumMod val="65000"/>
                    <a:lumOff val="35000"/>
                  </a:schemeClr>
                </a:solidFill>
              </a:rPr>
              <a:t>dha-rìribh agus gu h-onarach.</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200"/>
              <a:t>Dhia?</a:t>
            </a:r>
            <a:r xmlns:a="http://schemas.openxmlformats.org/drawingml/2006/main">
              <a:rPr lang="g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rgbClr val="C00000"/>
                </a:solidFill>
              </a:rPr>
              <a:t>Dhia..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Dh'èist Dia ri ar n-ùrnaigh agus fhreagair e gu dìleas.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An-diugh</a:t>
            </a:r>
            <a:r xmlns:a="http://schemas.openxmlformats.org/drawingml/2006/main">
              <a:rPr lang="gd" altLang="en-US" sz="4000">
                <a:solidFill>
                  <a:srgbClr val="FF0000"/>
                </a:solidFill>
              </a:rPr>
              <a:t> </a:t>
            </a:r>
            <a:r xmlns:a="http://schemas.openxmlformats.org/drawingml/2006/main">
              <a:rPr lang="gd" altLang="ko-KR" sz="4000">
                <a:solidFill>
                  <a:srgbClr val="FF0000"/>
                </a:solidFill>
              </a:rPr>
              <a:t>Ceasnachadh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Carson a bha Hannah cho brònach?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air sgàth stomachache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air sgàth gun airgead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air sgàth gun mhac</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④ </a:t>
            </a:r>
            <a:r xmlns:a="http://schemas.openxmlformats.org/drawingml/2006/main">
              <a:rPr lang="gd" altLang="ko-KR" sz="2800">
                <a:solidFill>
                  <a:schemeClr val="tx1">
                    <a:lumMod val="65000"/>
                    <a:lumOff val="35000"/>
                  </a:schemeClr>
                </a:solidFill>
              </a:rPr>
              <a:t>oir bha i grànda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rgbClr val="FF0000"/>
                </a:solidFill>
              </a:rPr>
              <a:t>③ </a:t>
            </a:r>
            <a:r xmlns:a="http://schemas.openxmlformats.org/drawingml/2006/main">
              <a:rPr lang="gd" altLang="ko-KR" sz="2800">
                <a:solidFill>
                  <a:srgbClr val="FF0000"/>
                </a:solidFill>
              </a:rPr>
              <a:t>air sgàth gun mhac</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Agus dh’fhàs an gille Samuel am meud agus ann an deadh-ghean aig an Tighearna, agus ri daoine.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1 Samuel</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b="1">
                <a:solidFill>
                  <a:schemeClr val="tx1">
                    <a:lumMod val="50000"/>
                    <a:lumOff val="50000"/>
                  </a:schemeClr>
                </a:solidFill>
              </a:rPr>
              <a:t>Chan eil.</a:t>
            </a:r>
            <a:r xmlns:a="http://schemas.openxmlformats.org/drawingml/2006/main">
              <a:rPr lang="gd" altLang="en-US" b="1">
                <a:solidFill>
                  <a:schemeClr val="tx1">
                    <a:lumMod val="50000"/>
                    <a:lumOff val="50000"/>
                  </a:schemeClr>
                </a:solidFill>
              </a:rPr>
              <a:t> </a:t>
            </a:r>
            <a:r xmlns:a="http://schemas.openxmlformats.org/drawingml/2006/main">
              <a:rPr lang="gd" altLang="ko-KR" b="1">
                <a:solidFill>
                  <a:schemeClr val="tx1">
                    <a:lumMod val="50000"/>
                    <a:lumOff val="50000"/>
                  </a:schemeClr>
                </a:solidFill>
              </a:rPr>
              <a:t>29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400"/>
              <a:t>Rìgh Saul, Ciad Rìgh Israeil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Fhreagair an Tighearna, " Eisdibh riu, agus thugaibh righ dhoibh." An sin thubhairt Samuel ri fir Israeil, Thèid gach duine air ais da bhaile.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1 Samuel</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“Tha feum againn air rìgh!” Dh’iarr clann Israeil rìgh a thoirt dhaibh do Shamueil.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“Bheir mi rìgh dhaibh mar a dh’ iarr iad, ”fhreagair Dia ri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chuir Dia Saul gu Samuel. Leig Dia le Samuel ola a dhòrtadh air a cheann gu bhith na rìgh air Israel.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“Is e seo ar ceannard, Saul.” Thug Samuel fios do na h-Israelich gun do chuir Dia Saul an dreuchd mar cheannard air Israel.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"Cha bhi idir! Cò e Dia? Is e dia a th’ annam.” Dhiùlt Pharaoh e gu làidir.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400">
                <a:solidFill>
                  <a:schemeClr val="tx1">
                    <a:lumMod val="65000"/>
                    <a:lumOff val="35000"/>
                  </a:schemeClr>
                </a:solidFill>
              </a:rPr>
              <a:t>An toiseach, stiùir Saul na h-Israelich gu math le bhith a 'gèilleadh do thoil Dhè gu dìleas. Ach, thàinig e gu bhith na dhroch rìgh a bhrath toil Dhè air sgàth a mhisneachd agus a phròis.</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Leasan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600">
                <a:solidFill>
                  <a:schemeClr val="tx1">
                    <a:lumMod val="65000"/>
                    <a:lumOff val="35000"/>
                  </a:schemeClr>
                </a:solidFill>
              </a:rPr>
              <a:t>An toiseach bha Saul iriosal.</a:t>
            </a:r>
          </a:p>
          <a:p>
            <a:pPr xmlns:a="http://schemas.openxmlformats.org/drawingml/2006/main" algn="ctr"/>
            <a:r xmlns:a="http://schemas.openxmlformats.org/drawingml/2006/main">
              <a:rPr lang="gd" altLang="ko-KR" sz="3600">
                <a:solidFill>
                  <a:schemeClr val="tx1">
                    <a:lumMod val="65000"/>
                    <a:lumOff val="35000"/>
                  </a:schemeClr>
                </a:solidFill>
              </a:rPr>
              <a:t>Ach, an dèidh dha a bhith na rìgh,</a:t>
            </a:r>
          </a:p>
          <a:p>
            <a:pPr xmlns:a="http://schemas.openxmlformats.org/drawingml/2006/main" algn="ctr"/>
            <a:r xmlns:a="http://schemas.openxmlformats.org/drawingml/2006/main">
              <a:rPr lang="gd" altLang="ko-KR" sz="3600">
                <a:solidFill>
                  <a:schemeClr val="tx1">
                    <a:lumMod val="65000"/>
                    <a:lumOff val="35000"/>
                  </a:schemeClr>
                </a:solidFill>
              </a:rPr>
              <a:t>cha do ghlèidh e ri toil Dhè tuilleadh.</a:t>
            </a:r>
          </a:p>
          <a:p>
            <a:pPr xmlns:a="http://schemas.openxmlformats.org/drawingml/2006/main" algn="ctr"/>
            <a:r xmlns:a="http://schemas.openxmlformats.org/drawingml/2006/main">
              <a:rPr lang="gd" altLang="ko-KR" sz="3600">
                <a:solidFill>
                  <a:schemeClr val="tx1">
                    <a:lumMod val="65000"/>
                    <a:lumOff val="35000"/>
                  </a:schemeClr>
                </a:solidFill>
              </a:rPr>
              <a:t>Dh'fhàs e àrdanach agus sannt.</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d" altLang="ko-KR" sz="3600">
                <a:solidFill>
                  <a:schemeClr val="tx1">
                    <a:lumMod val="65000"/>
                    <a:lumOff val="35000"/>
                  </a:schemeClr>
                </a:solidFill>
              </a:rPr>
              <a:t>Feumaidh tu a bhith iriosal an-còmhnaidh nuair a tha d’ Athair Dia gad thogail suas.</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200"/>
              <a:t>Dhia?</a:t>
            </a:r>
            <a:r xmlns:a="http://schemas.openxmlformats.org/drawingml/2006/main">
              <a:rPr lang="g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rgbClr val="C00000"/>
                </a:solidFill>
              </a:rPr>
              <a:t>Dhia..</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Tha gaol aig Dia air na daoine iriosal,</a:t>
            </a:r>
          </a:p>
          <a:p>
            <a:r xmlns:a="http://schemas.openxmlformats.org/drawingml/2006/main">
              <a:rPr lang="gd" altLang="ko-KR" sz="3600">
                <a:solidFill>
                  <a:schemeClr val="tx1">
                    <a:lumMod val="65000"/>
                    <a:lumOff val="35000"/>
                  </a:schemeClr>
                </a:solidFill>
              </a:rPr>
              <a:t>ach a' diùltadh nan uaibhreach.</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Ceasnachadh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Ciod a dh’iarr clann Israeil air Samuel?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biadh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rìgh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Facal Dhè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④ </a:t>
            </a:r>
            <a:r xmlns:a="http://schemas.openxmlformats.org/drawingml/2006/main">
              <a:rPr lang="gd" altLang="ko-KR" sz="2800">
                <a:solidFill>
                  <a:schemeClr val="tx1">
                    <a:lumMod val="65000"/>
                    <a:lumOff val="35000"/>
                  </a:schemeClr>
                </a:solidFill>
              </a:rPr>
              <a:t>taigh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rgbClr val="FF0000"/>
                </a:solidFill>
              </a:rPr>
              <a:t>② </a:t>
            </a:r>
            <a:r xmlns:a="http://schemas.openxmlformats.org/drawingml/2006/main">
              <a:rPr lang="gd" altLang="ko-KR" sz="2800">
                <a:solidFill>
                  <a:srgbClr val="FF0000"/>
                </a:solidFill>
              </a:rPr>
              <a:t>rìgh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Fhreagair an Tighearna, " Eisdibh riu, agus thugaibh righ dhoibh." An sin thubhairt Samuel ri fir Israeil, Thèid gach duine air ais da bhaile.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1 Samuel</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b="1">
                <a:solidFill>
                  <a:schemeClr val="tx1">
                    <a:lumMod val="50000"/>
                    <a:lumOff val="50000"/>
                  </a:schemeClr>
                </a:solidFill>
              </a:rPr>
              <a:t>Chan eil.</a:t>
            </a:r>
            <a:r xmlns:a="http://schemas.openxmlformats.org/drawingml/2006/main">
              <a:rPr lang="gd" altLang="en-US" b="1">
                <a:solidFill>
                  <a:schemeClr val="tx1">
                    <a:lumMod val="50000"/>
                    <a:lumOff val="50000"/>
                  </a:schemeClr>
                </a:solidFill>
              </a:rPr>
              <a:t> </a:t>
            </a:r>
            <a:r xmlns:a="http://schemas.openxmlformats.org/drawingml/2006/main">
              <a:rPr lang="gd" altLang="ko-KR" b="1">
                <a:solidFill>
                  <a:schemeClr val="tx1">
                    <a:lumMod val="50000"/>
                    <a:lumOff val="50000"/>
                  </a:schemeClr>
                </a:solidFill>
              </a:rPr>
              <a:t>30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t>Balach Òg, Daibhidh A mharbh Goliath</a:t>
            </a:r>
            <a:r xmlns:a="http://schemas.openxmlformats.org/drawingml/2006/main">
              <a:rPr lang="gd"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Agus thubhairt Daibhidh ris an Philisteach, Tha thu a’ teachd am aghaidh‐sa le claidheamh, agus le sleagh, agus le sleagh, ach tha mise a’ teachd ad aghaidh ann an ainm an Tighearna Uile-chumhachdaich, Dia armailtean Israeil, a thug thu thairis.</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1 Samuel</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500">
                <a:solidFill>
                  <a:schemeClr val="tx1">
                    <a:lumMod val="65000"/>
                    <a:lumOff val="35000"/>
                  </a:schemeClr>
                </a:solidFill>
              </a:rPr>
              <a:t>Bha saighdear mòr air an robh Goliath ann an camp nam Philisteach. Chuir e tàir air ainm Dhè le bhith a’ tòiseachadh sabaid.</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400">
                <a:solidFill>
                  <a:schemeClr val="tx1">
                    <a:lumMod val="65000"/>
                    <a:lumOff val="35000"/>
                  </a:schemeClr>
                </a:solidFill>
              </a:rPr>
              <a:t>Cha robh toil aig duine sabaid na aghaidh air sgàth 's gun robh e fo eagal.</a:t>
            </a:r>
          </a:p>
          <a:p>
            <a:r xmlns:a="http://schemas.openxmlformats.org/drawingml/2006/main">
              <a:rPr lang="gd" altLang="ko-KR" sz="2400">
                <a:solidFill>
                  <a:schemeClr val="tx1">
                    <a:lumMod val="65000"/>
                    <a:lumOff val="35000"/>
                  </a:schemeClr>
                </a:solidFill>
              </a:rPr>
              <a:t>Anns an àm sin, a bhalach òg, thuirt Daibhidh ri rìgh Saul, “Thèid mi agus sabaid ris.”</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 Faodaidh mi a' chùis a dhèanamh air ma tha Dia leam.'</a:t>
            </a:r>
          </a:p>
          <a:p>
            <a:r xmlns:a="http://schemas.openxmlformats.org/drawingml/2006/main">
              <a:rPr lang="gd" altLang="ko-KR" sz="2800">
                <a:solidFill>
                  <a:schemeClr val="tx1">
                    <a:lumMod val="65000"/>
                    <a:lumOff val="35000"/>
                  </a:schemeClr>
                </a:solidFill>
              </a:rPr>
              <a:t>Thàinig Daibhidh gu Goliat le còig clachan mìne.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Rinn Maois ùrnaigh ri Dia. " A Thighearna, leig fios dhomh ciod a ni thu o so a mach."</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500">
                <a:solidFill>
                  <a:schemeClr val="tx1">
                    <a:lumMod val="65000"/>
                    <a:lumOff val="35000"/>
                  </a:schemeClr>
                </a:solidFill>
              </a:rPr>
              <a:t>thubhairt Daibhidh ri Goliat a thàinig na aghaidh le claidheamh agus sleagh. " Cogaidh mi 'n 'ur n-aghaidh ann an ainm an Tighearna Dè!"</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600">
                <a:solidFill>
                  <a:schemeClr val="tx1">
                    <a:lumMod val="65000"/>
                    <a:lumOff val="35000"/>
                  </a:schemeClr>
                </a:solidFill>
              </a:rPr>
              <a:t>Thilg Daibhidh clach agus bhuail e Goliath air a mhullach.</a:t>
            </a:r>
          </a:p>
          <a:p>
            <a:r xmlns:a="http://schemas.openxmlformats.org/drawingml/2006/main">
              <a:rPr lang="gd" altLang="ko-KR" sz="2600">
                <a:solidFill>
                  <a:schemeClr val="tx1">
                    <a:lumMod val="65000"/>
                    <a:lumOff val="35000"/>
                  </a:schemeClr>
                </a:solidFill>
              </a:rPr>
              <a:t>Fhuair Daibhidh buaidh air a’ bhlàr seo le cuideachadh Dhè.</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Leasan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200">
                <a:solidFill>
                  <a:schemeClr val="tx1">
                    <a:lumMod val="65000"/>
                    <a:lumOff val="35000"/>
                  </a:schemeClr>
                </a:solidFill>
              </a:rPr>
              <a:t>Bha eagal air saighdearan Israeil</a:t>
            </a:r>
            <a:r xmlns:a="http://schemas.openxmlformats.org/drawingml/2006/main">
              <a:rPr lang="gd" altLang="en-US" sz="3200">
                <a:solidFill>
                  <a:schemeClr val="tx1">
                    <a:lumMod val="65000"/>
                    <a:lumOff val="35000"/>
                  </a:schemeClr>
                </a:solidFill>
              </a:rPr>
              <a:t> </a:t>
            </a:r>
            <a:r xmlns:a="http://schemas.openxmlformats.org/drawingml/2006/main">
              <a:rPr lang="gd" altLang="ko-KR" sz="3200">
                <a:solidFill>
                  <a:schemeClr val="tx1">
                    <a:lumMod val="65000"/>
                    <a:lumOff val="35000"/>
                  </a:schemeClr>
                </a:solidFill>
              </a:rPr>
              <a:t>am famhair Goliath. Bha eagal orra roimhe.</a:t>
            </a:r>
          </a:p>
          <a:p>
            <a:pPr xmlns:a="http://schemas.openxmlformats.org/drawingml/2006/main" algn="ctr"/>
            <a:r xmlns:a="http://schemas.openxmlformats.org/drawingml/2006/main">
              <a:rPr lang="gd" altLang="ko-KR" sz="3200">
                <a:solidFill>
                  <a:schemeClr val="tx1">
                    <a:lumMod val="65000"/>
                    <a:lumOff val="35000"/>
                  </a:schemeClr>
                </a:solidFill>
              </a:rPr>
              <a:t>Ach, bha Daibhidh, a bha a 'creidsinn ann an dìon Dhè, a' sabaid na aghaidh gu gaisgeil agus thug e buaidh air.</a:t>
            </a:r>
          </a:p>
          <a:p>
            <a:pPr xmlns:a="http://schemas.openxmlformats.org/drawingml/2006/main" algn="ctr"/>
            <a:r xmlns:a="http://schemas.openxmlformats.org/drawingml/2006/main">
              <a:rPr lang="gd" altLang="ko-KR" sz="3200">
                <a:solidFill>
                  <a:schemeClr val="tx1">
                    <a:lumMod val="65000"/>
                    <a:lumOff val="35000"/>
                  </a:schemeClr>
                </a:solidFill>
              </a:rPr>
              <a:t>Bu chòir dhuinn a chreidsinn gu bheil Dia an-còmhnaidh gar dìon. Faodaidh sinn misneachd a bhith againn tro chreideas gun dìon Dia sinn ann an suidheachadh sam bith.</a:t>
            </a:r>
          </a:p>
          <a:p>
            <a:pPr xmlns:a="http://schemas.openxmlformats.org/drawingml/2006/main" algn="ctr"/>
            <a:r xmlns:a="http://schemas.openxmlformats.org/drawingml/2006/main">
              <a:rPr lang="gd" altLang="ko-KR" sz="3200">
                <a:solidFill>
                  <a:schemeClr val="tx1">
                    <a:lumMod val="65000"/>
                    <a:lumOff val="35000"/>
                  </a:schemeClr>
                </a:solidFill>
              </a:rPr>
              <a:t>Faodaidh misneach a tha bho chreideas ann an Dia faighinn thairis air eagal sam bith.</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200"/>
              <a:t>Dhia?</a:t>
            </a:r>
            <a:r xmlns:a="http://schemas.openxmlformats.org/drawingml/2006/main">
              <a:rPr lang="g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rgbClr val="C00000"/>
                </a:solidFill>
              </a:rPr>
              <a:t>Dhia..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Bheir Dia buaidh dhaibhsan a tha a’ sabaid air a shon.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t>Ceasnachadh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Ciod e an ni a thilg Daibhidh air Goliath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claidheamh</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sleagh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clach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④ </a:t>
            </a:r>
            <a:r xmlns:a="http://schemas.openxmlformats.org/drawingml/2006/main">
              <a:rPr lang="gd" altLang="ko-KR" sz="2800">
                <a:solidFill>
                  <a:schemeClr val="tx1">
                    <a:lumMod val="65000"/>
                    <a:lumOff val="35000"/>
                  </a:schemeClr>
                </a:solidFill>
              </a:rPr>
              <a:t>sgiath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rgbClr val="FF0000"/>
                </a:solidFill>
              </a:rPr>
              <a:t>③ </a:t>
            </a:r>
            <a:r xmlns:a="http://schemas.openxmlformats.org/drawingml/2006/main">
              <a:rPr lang="gd" altLang="ko-KR" sz="2800">
                <a:solidFill>
                  <a:srgbClr val="FF0000"/>
                </a:solidFill>
              </a:rPr>
              <a:t>clach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Agus thubhairt Daibhidh ris an Philisteach, Tha thu a’ teachd am aghaidh‐sa le claidheamh, agus le sleagh, agus le sleagh, ach tha mise a’ teachd ad aghaidh ann an ainm an Tighearna Uile-chumhachdaich, Dia armailtean Israeil, a thug thu thairis.</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1 Samuel</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700">
                <a:solidFill>
                  <a:schemeClr val="tx1">
                    <a:lumMod val="65000"/>
                    <a:lumOff val="35000"/>
                  </a:schemeClr>
                </a:solidFill>
              </a:rPr>
              <a:t>Leig Dia sìos deich tubaistean air tìr na h‑Eiphit uile. Tha fios aig na h-Èiphitich agus Pharaoh cò a th’ ann am fìor Dhia.</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 A Mhaois, rachaibh a mach as an Eiphit maille ri 'r cloinn Israeil uile an dràsda." Cha robh roghainn aig Pharaoh ach leigeadh air falbh iad.</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Leasan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600">
                <a:solidFill>
                  <a:schemeClr val="tx1">
                    <a:lumMod val="65000"/>
                    <a:lumOff val="35000"/>
                  </a:schemeClr>
                </a:solidFill>
              </a:rPr>
              <a:t>Bha Pharaoh a 'smaoineachadh gum b' e esan a bu làidire a thaobh a bhith a 'toirt aire do Dhia.</a:t>
            </a:r>
            <a:r xmlns:a="http://schemas.openxmlformats.org/drawingml/2006/main">
              <a:rPr lang="gd"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gd" altLang="ko-KR" sz="3600">
                <a:solidFill>
                  <a:schemeClr val="tx1">
                    <a:lumMod val="65000"/>
                    <a:lumOff val="35000"/>
                  </a:schemeClr>
                </a:solidFill>
              </a:rPr>
              <a:t>Mar sin, dh'fheumadh e a bhith fo thubaistean mòra.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d" altLang="ko-KR" sz="3600">
                <a:solidFill>
                  <a:schemeClr val="tx1">
                    <a:lumMod val="65000"/>
                    <a:lumOff val="35000"/>
                  </a:schemeClr>
                </a:solidFill>
              </a:rPr>
              <a:t>Feumaidh sinn aideachadh gur e Dia an t-Uile-chumhachdach chan e sinne.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gd" altLang="ko-KR" sz="3600">
                <a:solidFill>
                  <a:schemeClr val="tx1">
                    <a:lumMod val="65000"/>
                    <a:lumOff val="35000"/>
                  </a:schemeClr>
                </a:solidFill>
              </a:rPr>
              <a:t>Nuair a chunnaic an Tighearna gun deach e thairis a dh’fhaicinn, ghairm Dia air</a:t>
            </a:r>
          </a:p>
          <a:p>
            <a:r xmlns:a="http://schemas.openxmlformats.org/drawingml/2006/main">
              <a:rPr lang="gd" altLang="ko-KR" sz="3600">
                <a:solidFill>
                  <a:schemeClr val="tx1">
                    <a:lumMod val="65000"/>
                    <a:lumOff val="35000"/>
                  </a:schemeClr>
                </a:solidFill>
              </a:rPr>
              <a:t>bhon taobh a-staigh den phreas,</a:t>
            </a:r>
          </a:p>
          <a:p>
            <a:r xmlns:a="http://schemas.openxmlformats.org/drawingml/2006/main">
              <a:rPr lang="gd" altLang="ko-KR" sz="3600">
                <a:solidFill>
                  <a:schemeClr val="tx1">
                    <a:lumMod val="65000"/>
                    <a:lumOff val="35000"/>
                  </a:schemeClr>
                </a:solidFill>
              </a:rPr>
              <a:t>" Mhaois ! Maois !" Agus thubhairt Maois, Tha mi 'n so.</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gd" altLang="ko-KR" sz="2800">
                <a:solidFill>
                  <a:schemeClr val="tx1">
                    <a:lumMod val="65000"/>
                    <a:lumOff val="35000"/>
                  </a:schemeClr>
                </a:solidFill>
              </a:rPr>
              <a:t>Ecsodus</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200"/>
              <a:t>Dhia?</a:t>
            </a:r>
            <a:r xmlns:a="http://schemas.openxmlformats.org/drawingml/2006/main">
              <a:rPr lang="g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rgbClr val="C00000"/>
                </a:solidFill>
              </a:rPr>
              <a:t>Dhia..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Tha Dia eadar-dhealaichte bho iodhalan no diathan meallta eile.</a:t>
            </a:r>
          </a:p>
          <a:p>
            <a:r xmlns:a="http://schemas.openxmlformats.org/drawingml/2006/main">
              <a:rPr lang="gd" altLang="ko-KR" sz="3600">
                <a:solidFill>
                  <a:schemeClr val="tx1">
                    <a:lumMod val="65000"/>
                    <a:lumOff val="35000"/>
                  </a:schemeClr>
                </a:solidFill>
              </a:rPr>
              <a:t>Tha Dia beò agus ag obair le a chumhachd cumhachdach.</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Ceasnachadh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Cia mheud mòr-thubaist a leig Dia sìos thairis air an Èiphit?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còig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seachd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dusan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④ </a:t>
            </a:r>
            <a:r xmlns:a="http://schemas.openxmlformats.org/drawingml/2006/main">
              <a:rPr lang="gd" altLang="ko-KR" sz="2800">
                <a:solidFill>
                  <a:schemeClr val="tx1">
                    <a:lumMod val="65000"/>
                    <a:lumOff val="35000"/>
                  </a:schemeClr>
                </a:solidFill>
              </a:rPr>
              <a:t>deich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rgbClr val="FF0000"/>
                </a:solidFill>
              </a:rPr>
              <a:t>④ </a:t>
            </a:r>
            <a:r xmlns:a="http://schemas.openxmlformats.org/drawingml/2006/main">
              <a:rPr lang="gd" altLang="ko-KR" sz="2800">
                <a:solidFill>
                  <a:srgbClr val="FF0000"/>
                </a:solidFill>
              </a:rPr>
              <a:t>deich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gd" altLang="ko-KR" sz="3600">
                <a:solidFill>
                  <a:schemeClr val="tx1">
                    <a:lumMod val="65000"/>
                    <a:lumOff val="35000"/>
                  </a:schemeClr>
                </a:solidFill>
              </a:rPr>
              <a:t>Agus bidh fios aig na h‑Èiphitich gur mise an Tighearna nuair a shìneas mi a‑mach mo làmh an aghaidh na h‑Èiphit, agus a bheir mi clann Israeil a‑mach as.</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Ecsodus</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b="1">
                <a:solidFill>
                  <a:schemeClr val="tx1">
                    <a:lumMod val="50000"/>
                    <a:lumOff val="50000"/>
                  </a:schemeClr>
                </a:solidFill>
              </a:rPr>
              <a:t>CHAN EIL. 18</a:t>
            </a:r>
            <a:r xmlns:a="http://schemas.openxmlformats.org/drawingml/2006/main">
              <a:rPr lang="gd" altLang="en-US" b="1">
                <a:solidFill>
                  <a:schemeClr val="tx1">
                    <a:lumMod val="50000"/>
                    <a:lumOff val="50000"/>
                  </a:schemeClr>
                </a:solidFill>
              </a:rPr>
              <a:t> </a:t>
            </a:r>
            <a:r xmlns:a="http://schemas.openxmlformats.org/drawingml/2006/main">
              <a:rPr lang="gd" altLang="ko-KR" b="1">
                <a:solidFill>
                  <a:schemeClr val="tx1">
                    <a:lumMod val="50000"/>
                    <a:lumOff val="50000"/>
                  </a:schemeClr>
                </a:solidFill>
              </a:rPr>
              <a:t>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400"/>
              <a:t>Colbh de Cloud</a:t>
            </a:r>
          </a:p>
          <a:p>
            <a:pPr xmlns:a="http://schemas.openxmlformats.org/drawingml/2006/main" algn="ctr"/>
            <a:r xmlns:a="http://schemas.openxmlformats.org/drawingml/2006/main">
              <a:rPr lang="gd" altLang="ko-KR" sz="4400"/>
              <a:t>agus Pilar Teine</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Anns an là chaidh an Tighearna air thoiseach orra ann am meall neoil a‑chum an treòrachadh air an t‑slighe, agus anns an oidhche ann am meall teine a thoirt soluis dhaibh, a‑chum gun siubhail iad a là no a dh’oidhche.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Ecsodus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Bha na h-Israelich a’ fuireach san Èiphit airson 430 bliadhna. Dh’ fhàg iad an Èiphit airson a dhol air ais gu fearann Canaan a chaidh a ghealltainn - aig deireadh na 430 bliadhna.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“Ciamar a gheibh sinn an rathad ceart?”, “Dè ma choinnicheas sinn ri droch dhaoine air an t-slighe?” Chuir iad dragh mòr orra.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Aig an àm sin, sheall Dia fianais dhaibh gu robh e gan stiùireadh. B' e sin am meall neoil.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Air an oidhche, thàinig e gu bhith na chrann teine. Mar seo, threòraich Dia iad a dh’oidhche agus a latha.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400">
                <a:solidFill>
                  <a:schemeClr val="tx1">
                    <a:lumMod val="65000"/>
                    <a:lumOff val="35000"/>
                  </a:schemeClr>
                </a:solidFill>
              </a:rPr>
              <a:t>" Cha'n 'eil eagal oirnn, oir tha Dia leinn!" Thug na h-Israelich taing do Dhia airson an stiùireadh leis a’ mheall neoil agus am meall teine.</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gd" altLang="ko-KR" sz="2800">
                <a:solidFill>
                  <a:schemeClr val="tx1">
                    <a:lumMod val="65000"/>
                    <a:lumOff val="35000"/>
                  </a:schemeClr>
                </a:solidFill>
              </a:rPr>
              <a:t>Aon latha, nuair a chunnaic Maois Èiphiteach a’ bualadh air Israeleach, dh’fhàs e feargach, ghabh e taobh ri a dhaoine agus mharbh e an Èiphiteach.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An-diugh</a:t>
            </a:r>
            <a:r xmlns:a="http://schemas.openxmlformats.org/drawingml/2006/main">
              <a:rPr lang="gd" altLang="en-US" sz="4000">
                <a:solidFill>
                  <a:srgbClr val="FF0000"/>
                </a:solidFill>
              </a:rPr>
              <a:t> </a:t>
            </a:r>
            <a:r xmlns:a="http://schemas.openxmlformats.org/drawingml/2006/main">
              <a:rPr lang="gd" altLang="ko-KR" sz="4000">
                <a:solidFill>
                  <a:srgbClr val="FF0000"/>
                </a:solidFill>
              </a:rPr>
              <a:t>leasan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600">
                <a:solidFill>
                  <a:schemeClr val="tx1">
                    <a:lumMod val="65000"/>
                    <a:lumOff val="35000"/>
                  </a:schemeClr>
                </a:solidFill>
              </a:rPr>
              <a:t>Nuair a chaidh mòran de na h-Israelich thairis air fàsach cunnartach, sheall Dia dhaibh fianais gun do threòraich e agus gun dìon e iad leis a’ chrann neòil agus an colbh teine.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d" altLang="ko-KR" sz="3600">
                <a:solidFill>
                  <a:schemeClr val="tx1">
                    <a:lumMod val="65000"/>
                    <a:lumOff val="35000"/>
                  </a:schemeClr>
                </a:solidFill>
              </a:rPr>
              <a:t>A-nis, tha Dia còmhla rium agus dìon mi. Thugamaid buidheachas do Dhia.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200"/>
              <a:t>Dhia?</a:t>
            </a:r>
            <a:r xmlns:a="http://schemas.openxmlformats.org/drawingml/2006/main">
              <a:rPr lang="g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rgbClr val="C00000"/>
                </a:solidFill>
              </a:rPr>
              <a:t>Dhia..</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Tha Dia còmhla rinn an-còmhnaidh.</a:t>
            </a:r>
          </a:p>
          <a:p>
            <a:r xmlns:a="http://schemas.openxmlformats.org/drawingml/2006/main">
              <a:rPr lang="gd" altLang="ko-KR" sz="3600">
                <a:solidFill>
                  <a:schemeClr val="tx1">
                    <a:lumMod val="65000"/>
                    <a:lumOff val="35000"/>
                  </a:schemeClr>
                </a:solidFill>
              </a:rPr>
              <a:t>Agus bidh e gar dìon a dh’oidhche is a latha.</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Ceasnachadh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Nuair a dh’fhalbh na h‑Israelich as an Èiphit, ciod leis a threòraich Dia iad?</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am meall neoil agus am meall teine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eun agus iasg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grian agus gealach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④ </a:t>
            </a:r>
            <a:r xmlns:a="http://schemas.openxmlformats.org/drawingml/2006/main">
              <a:rPr lang="gd" altLang="ko-KR" sz="2800">
                <a:solidFill>
                  <a:schemeClr val="tx1">
                    <a:lumMod val="65000"/>
                    <a:lumOff val="35000"/>
                  </a:schemeClr>
                </a:solidFill>
              </a:rPr>
              <a:t>cù is cat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rgbClr val="FF0000"/>
                </a:solidFill>
              </a:rPr>
              <a:t>① </a:t>
            </a:r>
            <a:r xmlns:a="http://schemas.openxmlformats.org/drawingml/2006/main">
              <a:rPr lang="gd" altLang="ko-KR" sz="2800">
                <a:solidFill>
                  <a:srgbClr val="FF0000"/>
                </a:solidFill>
              </a:rPr>
              <a:t>am meall neoil agus am meall teine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Anns an là chaidh an Tighearna air thoiseach orra ann am meall neoil a‑chum an treòrachadh air an t‑slighe, agus anns an oidhche ann am meall teine a thoirt soluis dhaibh, a‑chum gun siubhail iad a là no a dh’oidhche.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Ecsodus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b="1">
                <a:solidFill>
                  <a:schemeClr val="tx1">
                    <a:lumMod val="50000"/>
                    <a:lumOff val="50000"/>
                  </a:schemeClr>
                </a:solidFill>
              </a:rPr>
              <a:t>Àir. 19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400"/>
              <a:t>Clann Israeil a’ dol tron mhuir roinnte air talamh tioram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An sin shìn Maois a‑mach a làmh os cionn na fairge, agus rè na h‑oidhche sin uile thill an Tighearna an fhairge air a h‑ais le gaoith làidir an ear, agus thionndaidh e gu talamh tioram i. Roinneadh na h-uisgeacha,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Ecsodus</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14:</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Choinnich Maois agus clann Israeil ris a' Mhuir Ruadh air an t-slighe gu Canaan.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Chaidh na h-Èiphitich an tòir air na h-Israelich gus an glacadh a-rithist.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An uairsin, thachair rud iongantach! Leig Dia leis a 'Mhuir Ruadh a roinn agus na h-Israelich a' coiseachd tarsainn air talamh tioram.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Chuir saighdearan Èiphiteach an tòir orra, ach chaidh a’ mhuir air ais a-rithist, bha na saighdearan Èiphiteach uile fo thuil don mhuir. Cha do mhair aon dhiubh beò.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gd" altLang="ko-KR" sz="2800">
                <a:solidFill>
                  <a:schemeClr val="tx1">
                    <a:lumMod val="65000"/>
                    <a:lumOff val="35000"/>
                  </a:schemeClr>
                </a:solidFill>
              </a:rPr>
              <a:t>Nuair a chuala Phàraoh seo, bha eagal air Maois roimhe, agus theich e à lùchairt na h-Èiphit, agus chaidh e a dh’fhuireach ann am fàsach Mhidiain.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Tha sinn a’ toirt taing do Dhia airson ar sàbhaladh! Sheinn na h-Israelich gu lèir òrain aoibhneach le mòr-thlachd.</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Leasan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600">
                <a:solidFill>
                  <a:schemeClr val="tx1">
                    <a:lumMod val="65000"/>
                    <a:lumOff val="35000"/>
                  </a:schemeClr>
                </a:solidFill>
              </a:rPr>
              <a:t>Shàbhail Dia na h-Israelich bhon t-suidheachadh èiginn aca.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d" altLang="ko-KR" sz="3600">
                <a:solidFill>
                  <a:schemeClr val="tx1">
                    <a:lumMod val="65000"/>
                    <a:lumOff val="35000"/>
                  </a:schemeClr>
                </a:solidFill>
              </a:rPr>
              <a:t>Bha mi cuideachd ann an suidheachadh gu bàs air sgàth peacaidh, ach chuir Dia Iosa a shàbhaladh mi!</a:t>
            </a:r>
          </a:p>
          <a:p>
            <a:pPr xmlns:a="http://schemas.openxmlformats.org/drawingml/2006/main" algn="ctr"/>
            <a:r xmlns:a="http://schemas.openxmlformats.org/drawingml/2006/main">
              <a:rPr lang="gd" altLang="ko-KR" sz="3600">
                <a:solidFill>
                  <a:schemeClr val="tx1">
                    <a:lumMod val="65000"/>
                    <a:lumOff val="35000"/>
                  </a:schemeClr>
                </a:solidFill>
              </a:rPr>
              <a:t>Shàbhail Dia mi bhon bhàs shìorraidh!</a:t>
            </a:r>
          </a:p>
          <a:p>
            <a:pPr xmlns:a="http://schemas.openxmlformats.org/drawingml/2006/main" algn="ctr"/>
            <a:r xmlns:a="http://schemas.openxmlformats.org/drawingml/2006/main">
              <a:rPr lang="gd" altLang="ko-KR" sz="3600">
                <a:solidFill>
                  <a:schemeClr val="tx1">
                    <a:lumMod val="65000"/>
                    <a:lumOff val="35000"/>
                  </a:schemeClr>
                </a:solidFill>
              </a:rPr>
              <a:t>O, Dia an t-Athair, mòran taing!</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200"/>
              <a:t>Tha Dia?</a:t>
            </a:r>
            <a:r xmlns:a="http://schemas.openxmlformats.org/drawingml/2006/main">
              <a:rPr lang="g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rgbClr val="C00000"/>
                </a:solidFill>
              </a:rPr>
              <a:t>Dhia.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Is e Dia ar fear-saoraidh a tha a 'sàbhaladh a shluagh le dòigh iongantach.</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Ceasnachadh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Ciamar a chaidh clann Israeil thairis air a’ Mhuir Ruadh?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Chuir Dia long mhòr thuca.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leig Dia leotha coiseachd air uisge na mara.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Roinn Dia am Muir Ruadh agus leig leotha coiseachd air adhart</a:t>
            </a:r>
          </a:p>
          <a:p>
            <a:r xmlns:a="http://schemas.openxmlformats.org/drawingml/2006/main">
              <a:rPr lang="gd" altLang="ko-KR" sz="2800">
                <a:solidFill>
                  <a:schemeClr val="tx1">
                    <a:lumMod val="65000"/>
                    <a:lumOff val="35000"/>
                  </a:schemeClr>
                </a:solidFill>
              </a:rPr>
              <a:t>an talamh tioram.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④ </a:t>
            </a:r>
            <a:r xmlns:a="http://schemas.openxmlformats.org/drawingml/2006/main">
              <a:rPr lang="gd" altLang="ko-KR" sz="2800">
                <a:solidFill>
                  <a:schemeClr val="tx1">
                    <a:lumMod val="65000"/>
                    <a:lumOff val="35000"/>
                  </a:schemeClr>
                </a:solidFill>
              </a:rPr>
              <a:t>leigeadh Dia leotha itealaich thar na mara.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rgbClr val="FF0000"/>
                </a:solidFill>
              </a:rPr>
              <a:t>③ </a:t>
            </a:r>
            <a:r xmlns:a="http://schemas.openxmlformats.org/drawingml/2006/main">
              <a:rPr lang="gd" altLang="ko-KR" sz="2800">
                <a:solidFill>
                  <a:srgbClr val="FF0000"/>
                </a:solidFill>
              </a:rPr>
              <a:t>Roinn Dia am Muir Ruadh agus leig leotha coiseachd air adhart</a:t>
            </a:r>
          </a:p>
          <a:p>
            <a:r xmlns:a="http://schemas.openxmlformats.org/drawingml/2006/main">
              <a:rPr lang="gd" altLang="ko-KR" sz="2800">
                <a:solidFill>
                  <a:srgbClr val="FF0000"/>
                </a:solidFill>
              </a:rPr>
              <a:t>an talamh tioram.</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An sin shìn Maois a‑mach a làmh os cionn na fairge, agus rè na h‑oidhche sin uile thill an Tighearna an fhairge air a h‑ais le gaoith làidir an ear, agus thionndaidh e gu talamh tioram i. Roinneadh na h-uisgeacha,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Ecsodus</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14:</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b="1">
                <a:solidFill>
                  <a:schemeClr val="tx1">
                    <a:lumMod val="50000"/>
                    <a:lumOff val="50000"/>
                  </a:schemeClr>
                </a:solidFill>
              </a:rPr>
              <a:t>Àir. 20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600"/>
              <a:t>Dia a leig sios Feoil</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bg1">
                    <a:lumMod val="50000"/>
                  </a:schemeClr>
                </a:solidFill>
              </a:rPr>
              <a:t>" Chuala mi gearan nan Israeleach. Abraibh riu, 'Aig feasgar ithidh sibh aran, agus anns a' mhaduinn sàsuichear sibh le h-aran. An sin bithidh fios agaibh gur mise an Tighearna bhur Dia."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Ecsodus</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Cha robh biadh sam bith aig na h-Israelich san fhàsach. An sin rinn iad gearan an aghaidh Mhaois agus Dhè.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An sin thubhairt an Tighearna ri Maois. " Leigidh mi sios biadh o neamh air do shon."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Sa mhadainn, nochd flakes tana mar reothadh air làr an fhàsaich.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gd" altLang="ko-KR" sz="2800">
                <a:solidFill>
                  <a:schemeClr val="tx1">
                    <a:lumMod val="65000"/>
                    <a:lumOff val="35000"/>
                  </a:schemeClr>
                </a:solidFill>
              </a:rPr>
              <a:t>Bha Maois a’ fuireach mar chìobair airson 40 bliadhna agus mu dheireadh thàinig e gu bhith 80 bliadhna a dh’aois.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Anns an fheasgar thàinig gearra-goirt thairis orra agus thuit i sìos agus chòmhdaich e an camp. Chruinnich iad, bhruich agus dh'ith iad. Cha robh an t-acras orra fiù 's anns an fhàsach.</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600">
                <a:solidFill>
                  <a:schemeClr val="tx1">
                    <a:lumMod val="65000"/>
                    <a:lumOff val="35000"/>
                  </a:schemeClr>
                </a:solidFill>
              </a:rPr>
              <a:t>“Tapadh leat, a Dhia!” Chuir Maois agus na h-Israelich iongnadh air cumhachd uile-chumhachdach Dhè.</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Leasan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600">
                <a:solidFill>
                  <a:schemeClr val="tx1">
                    <a:lumMod val="65000"/>
                    <a:lumOff val="35000"/>
                  </a:schemeClr>
                </a:solidFill>
              </a:rPr>
              <a:t>Thug Dia biadh làitheil dha shluagh le dòigh iongantach agus a chumhachd uile-chumhachdach eadhon anns an fhàsach far nach b’ urrainn dhaibh dad a lorg.</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d" altLang="ko-KR" sz="3600">
                <a:solidFill>
                  <a:schemeClr val="tx1">
                    <a:lumMod val="65000"/>
                    <a:lumOff val="35000"/>
                  </a:schemeClr>
                </a:solidFill>
              </a:rPr>
              <a:t>Tha sinn a 'creidsinn gun toir Dia dhuinn ar feumalachdan leis an dòigh iongantach aige gu dìleas.</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200"/>
              <a:t>Tha Dia?</a:t>
            </a:r>
            <a:r xmlns:a="http://schemas.openxmlformats.org/drawingml/2006/main">
              <a:rPr lang="g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rgbClr val="C00000"/>
                </a:solidFill>
              </a:rPr>
              <a:t>Dhia..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Is e Dia mìorbhuileach a tha eòlach air na feumalachdan againn ro-làimh agus a bheir dhaibh an dòigh iongantach aige.</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Ceasnachadh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Ciod a dh'ulluich Dia d'a shluagh ocrach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Manna agus Quail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Aran is Bainne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Feòil is Uisge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④ </a:t>
            </a:r>
            <a:r xmlns:a="http://schemas.openxmlformats.org/drawingml/2006/main">
              <a:rPr lang="gd" altLang="ko-KR" sz="2800">
                <a:solidFill>
                  <a:schemeClr val="tx1">
                    <a:lumMod val="65000"/>
                    <a:lumOff val="35000"/>
                  </a:schemeClr>
                </a:solidFill>
              </a:rPr>
              <a:t>Rice agus Soup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rgbClr val="FF0000"/>
                </a:solidFill>
              </a:rPr>
              <a:t>① </a:t>
            </a:r>
            <a:r xmlns:a="http://schemas.openxmlformats.org/drawingml/2006/main">
              <a:rPr lang="gd" altLang="ko-KR" sz="2800">
                <a:solidFill>
                  <a:srgbClr val="FF0000"/>
                </a:solidFill>
              </a:rPr>
              <a:t>Manna agus Quail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bg1">
                    <a:lumMod val="50000"/>
                  </a:schemeClr>
                </a:solidFill>
              </a:rPr>
              <a:t>" Chuala mi gearan nan Israeleach. Abraibh riu, 'Aig feasgar ithidh sibh aran, agus anns a' mhaduinn sàsuichear sibh le h-aran. An sin bithidh fios agaibh gur mise an Tighearna bhur Dia."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Ecsodus</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gd" altLang="ko-KR" b="1">
                <a:solidFill>
                  <a:schemeClr val="tx1">
                    <a:lumMod val="50000"/>
                    <a:lumOff val="50000"/>
                  </a:schemeClr>
                </a:solidFill>
              </a:rPr>
              <a:t>Chan eil.</a:t>
            </a:r>
            <a:r xmlns:a="http://schemas.openxmlformats.org/drawingml/2006/main">
              <a:rPr lang="gd" altLang="en-US" b="1">
                <a:solidFill>
                  <a:schemeClr val="tx1">
                    <a:lumMod val="50000"/>
                    <a:lumOff val="50000"/>
                  </a:schemeClr>
                </a:solidFill>
              </a:rPr>
              <a:t> </a:t>
            </a:r>
            <a:r xmlns:a="http://schemas.openxmlformats.org/drawingml/2006/main">
              <a:rPr lang="gd" altLang="ko-KR" b="1">
                <a:solidFill>
                  <a:schemeClr val="tx1">
                    <a:lumMod val="50000"/>
                    <a:lumOff val="50000"/>
                  </a:schemeClr>
                </a:solidFill>
              </a:rPr>
              <a:t>21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gd" altLang="ko-KR" sz="4000"/>
              <a:t>Na Deich Aitheantan</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gd" altLang="ko-KR" sz="3600">
                <a:solidFill>
                  <a:schemeClr val="tx1">
                    <a:lumMod val="65000"/>
                    <a:lumOff val="35000"/>
                  </a:schemeClr>
                </a:solidFill>
              </a:rPr>
              <a:t>Bha Maois an sin maille ris an Tighearna dà‑fhichead là agus dà‑fhichead oidhche gun itheadh</a:t>
            </a:r>
          </a:p>
          <a:p>
            <a:r xmlns:a="http://schemas.openxmlformats.org/drawingml/2006/main">
              <a:rPr lang="gd" altLang="ko-KR" sz="3600">
                <a:solidFill>
                  <a:schemeClr val="tx1">
                    <a:lumMod val="65000"/>
                    <a:lumOff val="35000"/>
                  </a:schemeClr>
                </a:solidFill>
              </a:rPr>
              <a:t>aran no uisge òl. Agus sgrìobh e air na clàir briathran a’ choicheangail, na deich àitheantan.</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gd" altLang="ko-KR" sz="2800">
                <a:solidFill>
                  <a:schemeClr val="tx1">
                    <a:lumMod val="65000"/>
                    <a:lumOff val="35000"/>
                  </a:schemeClr>
                </a:solidFill>
              </a:rPr>
              <a:t>Ecsodus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gd" altLang="ko-KR" sz="2800">
                <a:solidFill>
                  <a:schemeClr val="tx1">
                    <a:lumMod val="65000"/>
                    <a:lumOff val="35000"/>
                  </a:schemeClr>
                </a:solidFill>
              </a:rPr>
              <a:t>Ràinig na h-Israelich sliabh Horeb (beinn Shinai). Bha glòir an Tighearna Dia làn air a' Mont Sinai (Mount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gd" altLang="ko-KR" sz="2800">
                <a:solidFill>
                  <a:schemeClr val="tx1">
                    <a:lumMod val="65000"/>
                    <a:lumOff val="35000"/>
                  </a:schemeClr>
                </a:solidFill>
              </a:rPr>
              <a:t>Thubhairt Dia ri Maois, Thig a nìos am ionnsaigh-sa don t‑sliabh. chaidh Maois suas gu sliabh Dhè.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gd" altLang="ko-KR" sz="2800">
                <a:solidFill>
                  <a:schemeClr val="tx1">
                    <a:lumMod val="65000"/>
                    <a:lumOff val="35000"/>
                  </a:schemeClr>
                </a:solidFill>
              </a:rPr>
              <a:t>Aon latha, ghairm Dia air taobh a-staigh a 'phreas losgaidh agus thuirt e ris. “Tha mi gad chuir gu Pharaoh, a shàbhaladh mo shluagh clann Israeil a-mach às an Èiphit.”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gd" altLang="ko-KR" sz="2800">
                <a:solidFill>
                  <a:schemeClr val="tx1">
                    <a:lumMod val="65000"/>
                    <a:lumOff val="35000"/>
                  </a:schemeClr>
                </a:solidFill>
              </a:rPr>
              <a:t>choinnich an Tighearna Dia air sliabh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gd" altLang="ko-KR" sz="2800">
                <a:solidFill>
                  <a:schemeClr val="tx1">
                    <a:lumMod val="65000"/>
                    <a:lumOff val="35000"/>
                  </a:schemeClr>
                </a:solidFill>
              </a:rPr>
              <a:t>Thug Dia na clàran cloiche do Mhaois. Sgriobh Dia na reachdan agus na h-àitheantan air a chum nan Israeleach a choimhead—na Deich Àithntean.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gd" altLang="ko-KR" sz="2600">
                <a:solidFill>
                  <a:schemeClr val="tx1">
                    <a:lumMod val="65000"/>
                    <a:lumOff val="35000"/>
                  </a:schemeClr>
                </a:solidFill>
              </a:rPr>
              <a:t>" Tapadh leat, a Thighearna, airson na laghan a thoirt dhuinn."</a:t>
            </a:r>
          </a:p>
          <a:p>
            <a:r xmlns:a="http://schemas.openxmlformats.org/drawingml/2006/main">
              <a:rPr lang="gd" altLang="ko-KR" sz="2600">
                <a:solidFill>
                  <a:schemeClr val="tx1">
                    <a:lumMod val="65000"/>
                    <a:lumOff val="35000"/>
                  </a:schemeClr>
                </a:solidFill>
              </a:rPr>
              <a:t>Smuainich Maois, " Bheir mi seachad agus teagaisgidh mi na deich àitheantan luachmhor so."</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d" altLang="ko-KR" sz="4000">
                <a:solidFill>
                  <a:srgbClr val="FF0000"/>
                </a:solidFill>
              </a:rPr>
              <a:t>Leasan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gd" altLang="ko-KR" sz="3200">
                <a:solidFill>
                  <a:schemeClr val="tx1">
                    <a:lumMod val="65000"/>
                    <a:lumOff val="35000"/>
                  </a:schemeClr>
                </a:solidFill>
              </a:rPr>
              <a:t>Is iad na Deich Aitheantan na riaghailtean luachmhor a thug Dia airson ar beatha.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d" altLang="ko-KR" sz="3200">
                <a:solidFill>
                  <a:schemeClr val="tx1">
                    <a:lumMod val="65000"/>
                    <a:lumOff val="35000"/>
                  </a:schemeClr>
                </a:solidFill>
              </a:rPr>
              <a:t>Nuair a bhios sinn umhail do laghan Dhè, bidh Dia toilichte le ar beatha.</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gd" altLang="ko-KR" sz="3200"/>
              <a:t>Dhia?</a:t>
            </a:r>
            <a:r xmlns:a="http://schemas.openxmlformats.org/drawingml/2006/main">
              <a:rPr lang="g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gd" altLang="ko-KR" sz="3600">
                <a:solidFill>
                  <a:srgbClr val="C00000"/>
                </a:solidFill>
              </a:rPr>
              <a:t>Dhia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gd" altLang="ko-KR" sz="3600">
                <a:solidFill>
                  <a:schemeClr val="tx1">
                    <a:lumMod val="65000"/>
                    <a:lumOff val="35000"/>
                  </a:schemeClr>
                </a:solidFill>
              </a:rPr>
              <a:t>Thug Dia dhuinn na reachdan agus na Deich Aitheantan.</a:t>
            </a:r>
          </a:p>
          <a:p>
            <a:endParaRPr lang="en-US" altLang="ko-KR" sz="3600">
              <a:solidFill>
                <a:schemeClr val="tx1">
                  <a:lumMod val="65000"/>
                  <a:lumOff val="35000"/>
                </a:schemeClr>
              </a:solidFill>
            </a:endParaRPr>
          </a:p>
          <a:p>
            <a:r xmlns:a="http://schemas.openxmlformats.org/drawingml/2006/main">
              <a:rPr lang="gd" altLang="ko-KR" sz="3600">
                <a:solidFill>
                  <a:schemeClr val="tx1">
                    <a:lumMod val="65000"/>
                    <a:lumOff val="35000"/>
                  </a:schemeClr>
                </a:solidFill>
              </a:rPr>
              <a:t>Leig Dia e fhèin aithnichte dhuinne tro na laghan agus na h-àithnean seo.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gd" altLang="ko-KR" sz="4000">
                <a:solidFill>
                  <a:srgbClr val="FF0000"/>
                </a:solidFill>
              </a:rPr>
              <a:t>Ceasnachadh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gd" altLang="ko-KR" sz="3200">
                <a:solidFill>
                  <a:schemeClr val="tx1">
                    <a:lumMod val="65000"/>
                    <a:lumOff val="35000"/>
                  </a:schemeClr>
                </a:solidFill>
              </a:rPr>
              <a:t>Càite an do sgrìobh Dia na Deich Àithntean?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Clàr fiodha</a:t>
            </a:r>
            <a:r xmlns:a="http://schemas.openxmlformats.org/drawingml/2006/main">
              <a:rPr lang="gd"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Làbarach</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clàr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Pàipear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gd" altLang="en-US" sz="2800">
                <a:solidFill>
                  <a:schemeClr val="tx1">
                    <a:lumMod val="65000"/>
                    <a:lumOff val="35000"/>
                  </a:schemeClr>
                </a:solidFill>
              </a:rPr>
              <a:t>④ </a:t>
            </a:r>
            <a:r xmlns:a="http://schemas.openxmlformats.org/drawingml/2006/main">
              <a:rPr lang="gd" altLang="ko-KR" sz="2800">
                <a:solidFill>
                  <a:schemeClr val="tx1">
                    <a:lumMod val="65000"/>
                    <a:lumOff val="35000"/>
                  </a:schemeClr>
                </a:solidFill>
              </a:rPr>
              <a:t>Clàr cloiche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gd" altLang="en-US" sz="2800">
                <a:solidFill>
                  <a:srgbClr val="FF0000"/>
                </a:solidFill>
              </a:rPr>
              <a:t>④ </a:t>
            </a:r>
            <a:r xmlns:a="http://schemas.openxmlformats.org/drawingml/2006/main">
              <a:rPr lang="gd" altLang="ko-KR" sz="2800">
                <a:solidFill>
                  <a:srgbClr val="FF0000"/>
                </a:solidFill>
              </a:rPr>
              <a:t>Clàr cloiche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gd" altLang="ko-KR" sz="3600">
                <a:solidFill>
                  <a:schemeClr val="tx1">
                    <a:lumMod val="65000"/>
                    <a:lumOff val="35000"/>
                  </a:schemeClr>
                </a:solidFill>
              </a:rPr>
              <a:t>Bha Maois an sin maille ris an Tighearna dà‑fhichead là agus dà‑fhichead oidhche gun itheadh</a:t>
            </a:r>
          </a:p>
          <a:p>
            <a:r xmlns:a="http://schemas.openxmlformats.org/drawingml/2006/main">
              <a:rPr lang="gd" altLang="ko-KR" sz="3600">
                <a:solidFill>
                  <a:schemeClr val="tx1">
                    <a:lumMod val="65000"/>
                    <a:lumOff val="35000"/>
                  </a:schemeClr>
                </a:solidFill>
              </a:rPr>
              <a:t>aran no uisge òl. Agus sgrìobh e air na clàir briathran a’ choicheangail, na deich àitheantan.</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gd" altLang="ko-KR" sz="2800">
                <a:solidFill>
                  <a:schemeClr val="tx1">
                    <a:lumMod val="65000"/>
                    <a:lumOff val="35000"/>
                  </a:schemeClr>
                </a:solidFill>
              </a:rPr>
              <a:t>Ecsodus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b="1">
                <a:solidFill>
                  <a:schemeClr val="tx1">
                    <a:lumMod val="50000"/>
                    <a:lumOff val="50000"/>
                  </a:schemeClr>
                </a:solidFill>
              </a:rPr>
              <a:t>Àir. 22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400"/>
              <a:t>An Laogh Òir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bg1">
                    <a:lumMod val="50000"/>
                  </a:schemeClr>
                </a:solidFill>
              </a:rPr>
              <a:t>Thug e leis na thug iad dha, agus rinn e 'na iodhol air a thilgeadh 'na chruth</a:t>
            </a:r>
          </a:p>
          <a:p>
            <a:r xmlns:a="http://schemas.openxmlformats.org/drawingml/2006/main">
              <a:rPr lang="gd" altLang="ko-KR" sz="3600">
                <a:solidFill>
                  <a:schemeClr val="bg1">
                    <a:lumMod val="50000"/>
                  </a:schemeClr>
                </a:solidFill>
              </a:rPr>
              <a:t>laogh, ga chumadh le inneal. An sin thubhairt iad, Is iad seo do dhiathan, O Israeil, a thug a nìos thu as an Eiphit.</a:t>
            </a:r>
          </a:p>
          <a:p>
            <a:r xmlns:a="http://schemas.openxmlformats.org/drawingml/2006/main">
              <a:rPr lang="gd"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Ecsodus</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Nuair nach tàinig Maois a-nuas cho fada bhon bheinn, bha iad a 'faireachdainn an-fhoiseil. " Feumaidh sinn ar dia a threòrachadh an àite Mhaois."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gd" altLang="ko-KR" sz="2600">
                <a:solidFill>
                  <a:schemeClr val="tx1">
                    <a:lumMod val="65000"/>
                    <a:lumOff val="35000"/>
                  </a:schemeClr>
                </a:solidFill>
              </a:rPr>
              <a:t>Thàinig Maois air ais dhan Èiphit gus na daoine aige a shàbhaladh clann Israeil a bha a’ cumail an luchd-obrach a thug Dia dha.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Mar sin, rinn iad laogh òir agus rinn iad adhradh dha mar an dia airson an stiùireadh.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Ghabh Maois a bha tighinn a nuas leis na Deich Aitheantan cho feargach.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Bha Dia feargach nan aghaidh. “Sgriosaidh mi iad. An uairsin nì mi a-steach do chinneach mòr thu.”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600">
                <a:solidFill>
                  <a:schemeClr val="tx1">
                    <a:lumMod val="65000"/>
                    <a:lumOff val="35000"/>
                  </a:schemeClr>
                </a:solidFill>
              </a:rPr>
              <a:t>Ach, rinn Maois ùrnaigh ri Dia maitheanas dha-rìribh a thoirt dhaibh. Chuala Dia ùrnaigh Mhaois agus thug e maitheanas dhaibh.</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An-diugh</a:t>
            </a:r>
            <a:r xmlns:a="http://schemas.openxmlformats.org/drawingml/2006/main">
              <a:rPr lang="gd" altLang="en-US" sz="4000">
                <a:solidFill>
                  <a:srgbClr val="FF0000"/>
                </a:solidFill>
              </a:rPr>
              <a:t> </a:t>
            </a:r>
            <a:r xmlns:a="http://schemas.openxmlformats.org/drawingml/2006/main">
              <a:rPr lang="gd" altLang="ko-KR" sz="4000">
                <a:solidFill>
                  <a:srgbClr val="FF0000"/>
                </a:solidFill>
              </a:rPr>
              <a:t>leasan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600">
                <a:solidFill>
                  <a:schemeClr val="tx1">
                    <a:lumMod val="65000"/>
                    <a:lumOff val="35000"/>
                  </a:schemeClr>
                </a:solidFill>
              </a:rPr>
              <a:t>Is e an rud as gràin le Dia a bhith ag adhradh do dhiathan eile na àite.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d" altLang="ko-KR" sz="3600">
                <a:solidFill>
                  <a:schemeClr val="tx1">
                    <a:lumMod val="65000"/>
                    <a:lumOff val="35000"/>
                  </a:schemeClr>
                </a:solidFill>
              </a:rPr>
              <a:t>Cha dean thu dhuit fein iodhal sam bith air cosgais sam bith.</a:t>
            </a:r>
          </a:p>
          <a:p>
            <a:pPr xmlns:a="http://schemas.openxmlformats.org/drawingml/2006/main" algn="ctr"/>
            <a:r xmlns:a="http://schemas.openxmlformats.org/drawingml/2006/main">
              <a:rPr lang="gd" altLang="ko-KR" sz="3600">
                <a:solidFill>
                  <a:schemeClr val="tx1">
                    <a:lumMod val="65000"/>
                    <a:lumOff val="35000"/>
                  </a:schemeClr>
                </a:solidFill>
              </a:rPr>
              <a:t>Ge bith dè a thachras, cha chrom thu sìos dhaibh agus na dèan adhradh dhaibh.</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200">
                <a:solidFill>
                  <a:srgbClr val="FF0000"/>
                </a:solidFill>
              </a:rPr>
              <a:t>Dhia?</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rgbClr val="C00000"/>
                </a:solidFill>
              </a:rPr>
              <a:t>Dia…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Tha gràin aig Dia air iodhal a bhith ag adhradh mar as motha na àite.</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Ceasnachadh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Dè an iodhal a rinn clann Israeil airson peacaidhean a dhèanamh?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Òir</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Iolaire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Laogh Òir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Laogh Airgid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④ </a:t>
            </a:r>
            <a:r xmlns:a="http://schemas.openxmlformats.org/drawingml/2006/main">
              <a:rPr lang="gd" altLang="ko-KR" sz="2800">
                <a:solidFill>
                  <a:schemeClr val="tx1">
                    <a:lumMod val="65000"/>
                    <a:lumOff val="35000"/>
                  </a:schemeClr>
                </a:solidFill>
              </a:rPr>
              <a:t>airgead</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Iolaire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rgbClr val="FF0000"/>
                </a:solidFill>
              </a:rPr>
              <a:t>② </a:t>
            </a:r>
            <a:r xmlns:a="http://schemas.openxmlformats.org/drawingml/2006/main">
              <a:rPr lang="gd" altLang="ko-KR" sz="2800">
                <a:solidFill>
                  <a:srgbClr val="FF0000"/>
                </a:solidFill>
              </a:rPr>
              <a:t>Laogh Òir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bg1">
                    <a:lumMod val="50000"/>
                  </a:schemeClr>
                </a:solidFill>
              </a:rPr>
              <a:t>Thug e leis na thug iad dha, agus rinn e 'na iodhol air a thilgeadh 'na chruth</a:t>
            </a:r>
          </a:p>
          <a:p>
            <a:r xmlns:a="http://schemas.openxmlformats.org/drawingml/2006/main">
              <a:rPr lang="gd" altLang="ko-KR" sz="3600">
                <a:solidFill>
                  <a:schemeClr val="bg1">
                    <a:lumMod val="50000"/>
                  </a:schemeClr>
                </a:solidFill>
              </a:rPr>
              <a:t>laogh, ga chumadh le inneal. An sin thubhairt iad, Is iad seo do dhiathan, O Israeil, a thug a nìos thu as an Eiphit.</a:t>
            </a:r>
          </a:p>
          <a:p>
            <a:r xmlns:a="http://schemas.openxmlformats.org/drawingml/2006/main">
              <a:rPr lang="gd"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Ecsodus</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b="1">
                <a:solidFill>
                  <a:schemeClr val="tx1">
                    <a:lumMod val="50000"/>
                    <a:lumOff val="50000"/>
                  </a:schemeClr>
                </a:solidFill>
              </a:rPr>
              <a:t>Àir. 23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400"/>
              <a:t>Taigh Dhé (Taighearnan) anns an Fhàsach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bg1">
                    <a:lumMod val="50000"/>
                  </a:schemeClr>
                </a:solidFill>
              </a:rPr>
              <a:t>Anns an là anns an do chuireadh suas am pàillean, pàillean na Fianais, chòmhdaich an neul e. O fheasgar gu madainn bha an neul os cionn a’ phàillein coltach ri teine.</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Àireamhan</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d" altLang="ko-KR" sz="4000">
                <a:solidFill>
                  <a:srgbClr val="FF0000"/>
                </a:solidFill>
              </a:rPr>
              <a:t>Leasan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gd" altLang="ko-KR" sz="3200">
                <a:solidFill>
                  <a:schemeClr val="tx1">
                    <a:lumMod val="65000"/>
                    <a:lumOff val="35000"/>
                  </a:schemeClr>
                </a:solidFill>
              </a:rPr>
              <a:t>Dh'ainmich Dia Maois mar cheannard nan Israeleach nuair a bha e 80 bliadhna a dh'aois.</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d" altLang="ko-KR" sz="3200">
                <a:solidFill>
                  <a:schemeClr val="tx1">
                    <a:lumMod val="65000"/>
                    <a:lumOff val="35000"/>
                  </a:schemeClr>
                </a:solidFill>
              </a:rPr>
              <a:t>Tha plana Dhè eadar-dhealaichte bhon fhear againn, ach tha am plana aige an-còmhnaidh foirfe.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d" altLang="ko-KR" sz="3200">
                <a:solidFill>
                  <a:schemeClr val="tx1">
                    <a:lumMod val="65000"/>
                    <a:lumOff val="35000"/>
                  </a:schemeClr>
                </a:solidFill>
              </a:rPr>
              <a:t>Feumaidh sinn creidsinn gu bheil plana Dhè foirfe agus feumaidh sinn a bhith an urra ris.</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Thuirt Dia ri Maois am pàillean a dhèanamh - Taigh Dhè.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Dh’innis Dia a h-uile dad mun Phàilliun – a chumadh agus a h-uile càil a bu chòir ullachadh air a shon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Agus leig Dia fios dhaibh mar a chleachdas iad a h-uile artaigil nuair a bhios iad ag adhradh do Dhia anns a 'phàilliun.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Rinn Maois agus na h-Israelich am pàillean - Taigh Dhè - a rèir teagasg Dhè.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600">
                <a:solidFill>
                  <a:schemeClr val="tx1">
                    <a:lumMod val="65000"/>
                    <a:lumOff val="35000"/>
                  </a:schemeClr>
                </a:solidFill>
              </a:rPr>
              <a:t>Air an là anns an do chuir am pàillean suas, chòmhdaich an neul a nochd glòir Dhè e. Bha am pàillean na chomharradh gun robh Dia còmhla ri clann Israeil.</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Leasan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600">
                <a:solidFill>
                  <a:schemeClr val="tx1">
                    <a:lumMod val="65000"/>
                    <a:lumOff val="35000"/>
                  </a:schemeClr>
                </a:solidFill>
              </a:rPr>
              <a:t>Leig Dia do na h‑Israelich am pàillean a dhèanamh, taigh Dhè, agus thug e beò iad leis a’ phàillean mar mheadhan dhaibh.</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d" altLang="ko-KR" sz="3600">
                <a:solidFill>
                  <a:schemeClr val="tx1">
                    <a:lumMod val="65000"/>
                    <a:lumOff val="35000"/>
                  </a:schemeClr>
                </a:solidFill>
              </a:rPr>
              <a:t>Bu chòir dhuinn a bhith beò le Dia mar ionad ar n-inntinn agus ar beatha.</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200">
                <a:solidFill>
                  <a:srgbClr val="FF0000"/>
                </a:solidFill>
              </a:rPr>
              <a:t>Dhia?</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rgbClr val="C00000"/>
                </a:solidFill>
              </a:rPr>
              <a:t>Dhia..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Tha Dia a' fuireach leinn, a' coiseachd leinn, gar treòrachadh, agus a' bruidhinn rinn.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Ceasnachadh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Ciod a leig Dia le clann Israeil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Laogh Òir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Deich Àithntean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Lùchairt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④ </a:t>
            </a:r>
            <a:r xmlns:a="http://schemas.openxmlformats.org/drawingml/2006/main">
              <a:rPr lang="gd" altLang="ko-KR" sz="2800">
                <a:solidFill>
                  <a:schemeClr val="tx1">
                    <a:lumMod val="65000"/>
                    <a:lumOff val="35000"/>
                  </a:schemeClr>
                </a:solidFill>
              </a:rPr>
              <a:t>Am Pàillean - Taigh Dhè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rgbClr val="FF0000"/>
                </a:solidFill>
              </a:rPr>
              <a:t>④ </a:t>
            </a:r>
            <a:r xmlns:a="http://schemas.openxmlformats.org/drawingml/2006/main">
              <a:rPr lang="gd" altLang="ko-KR" sz="2800">
                <a:solidFill>
                  <a:srgbClr val="FF0000"/>
                </a:solidFill>
              </a:rPr>
              <a:t>Am Pàillean - Taigh Dhè</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bg1">
                    <a:lumMod val="50000"/>
                  </a:schemeClr>
                </a:solidFill>
              </a:rPr>
              <a:t>Anns an là anns an do chuireadh suas am pàillean, pàillean na Fianais, chòmhdaich an neul e. O fheasgar gu madainn bha an neul os cionn a’ phàillein coltach ri teine.</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Àireamhan</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b="1">
                <a:solidFill>
                  <a:schemeClr val="tx1">
                    <a:lumMod val="50000"/>
                    <a:lumOff val="50000"/>
                  </a:schemeClr>
                </a:solidFill>
              </a:rPr>
              <a:t>Àir. 24</a:t>
            </a:r>
            <a:r xmlns:a="http://schemas.openxmlformats.org/drawingml/2006/main">
              <a:rPr lang="gd" altLang="en-US" b="1">
                <a:solidFill>
                  <a:schemeClr val="tx1">
                    <a:lumMod val="50000"/>
                    <a:lumOff val="50000"/>
                  </a:schemeClr>
                </a:solidFill>
              </a:rPr>
              <a:t> </a:t>
            </a:r>
            <a:r xmlns:a="http://schemas.openxmlformats.org/drawingml/2006/main">
              <a:rPr lang="gd" altLang="ko-KR" b="1">
                <a:solidFill>
                  <a:schemeClr val="tx1">
                    <a:lumMod val="50000"/>
                    <a:lumOff val="50000"/>
                  </a:schemeClr>
                </a:solidFill>
              </a:rPr>
              <a:t>Tha an</a:t>
            </a:r>
            <a:r xmlns:a="http://schemas.openxmlformats.org/drawingml/2006/main">
              <a:rPr lang="gd" altLang="en-US" b="1">
                <a:solidFill>
                  <a:schemeClr val="tx1">
                    <a:lumMod val="50000"/>
                    <a:lumOff val="50000"/>
                  </a:schemeClr>
                </a:solidFill>
              </a:rPr>
              <a:t> </a:t>
            </a:r>
            <a:r xmlns:a="http://schemas.openxmlformats.org/drawingml/2006/main">
              <a:rPr lang="gd" altLang="ko-KR" b="1">
                <a:solidFill>
                  <a:schemeClr val="tx1">
                    <a:lumMod val="50000"/>
                    <a:lumOff val="50000"/>
                  </a:schemeClr>
                </a:solidFill>
              </a:rPr>
              <a:t>facal</a:t>
            </a:r>
            <a:r xmlns:a="http://schemas.openxmlformats.org/drawingml/2006/main">
              <a:rPr lang="gd" altLang="en-US" b="1">
                <a:solidFill>
                  <a:schemeClr val="tx1">
                    <a:lumMod val="50000"/>
                    <a:lumOff val="50000"/>
                  </a:schemeClr>
                </a:solidFill>
              </a:rPr>
              <a:t> </a:t>
            </a:r>
            <a:r xmlns:a="http://schemas.openxmlformats.org/drawingml/2006/main">
              <a:rPr lang="gd" altLang="ko-KR" b="1">
                <a:solidFill>
                  <a:schemeClr val="tx1">
                    <a:lumMod val="50000"/>
                    <a:lumOff val="50000"/>
                  </a:schemeClr>
                </a:solidFill>
              </a:rPr>
              <a:t>à</a:t>
            </a:r>
            <a:r xmlns:a="http://schemas.openxmlformats.org/drawingml/2006/main">
              <a:rPr lang="gd" altLang="en-US" b="1">
                <a:solidFill>
                  <a:schemeClr val="tx1">
                    <a:lumMod val="50000"/>
                    <a:lumOff val="50000"/>
                  </a:schemeClr>
                </a:solidFill>
              </a:rPr>
              <a:t> </a:t>
            </a:r>
            <a:r xmlns:a="http://schemas.openxmlformats.org/drawingml/2006/main">
              <a:rPr lang="gd" altLang="ko-KR" b="1">
                <a:solidFill>
                  <a:schemeClr val="tx1">
                    <a:lumMod val="50000"/>
                    <a:lumOff val="50000"/>
                  </a:schemeClr>
                </a:solidFill>
              </a:rPr>
              <a:t>Dhia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400"/>
              <a:t>Tha Iericho a’ dol sìos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gd" altLang="ko-KR" sz="3200"/>
              <a:t>Tha Dia?</a:t>
            </a:r>
            <a:r xmlns:a="http://schemas.openxmlformats.org/drawingml/2006/main">
              <a:rPr lang="g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gd" altLang="ko-KR" sz="3600">
                <a:solidFill>
                  <a:srgbClr val="C00000"/>
                </a:solidFill>
              </a:rPr>
              <a:t>Dhia..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gd" altLang="ko-KR" sz="3600">
                <a:solidFill>
                  <a:schemeClr val="tx1">
                    <a:lumMod val="65000"/>
                    <a:lumOff val="35000"/>
                  </a:schemeClr>
                </a:solidFill>
              </a:rPr>
              <a:t>Tha Dia gar stiùireadh leis na planaichean foirfe aige. Chan eil mearachdan ann am planaichean Dhè.</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AN t-seachdamh uair mun cuairt, nuair a sheirm na sagartan an trompaid, dh’àithn Iosua don t‑sluagh, Dèan èigheach; oir thug an Tighearna dhuibh am baile!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Iosua</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Bha na h-Israelich airson a dhol a-steach don dùthaich a chaidh a ghealltainn. Ach bhac Iericho, a bha na chaisteal mòr, an slighe.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Thuirt Dia ri Iosua, a bha na cheannard orra, ciamar a sgriosadh iad Iericho.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Rinn na h-Israelich caismeachd timcheall balla Iericho airson seachd latha a rèir stiùireadh Dhè.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Fhad ‘s a bha iad a’ caismeachd timcheall a’ bhalla airson sia latha, gach latha airson aon uair, cha do ghluais Iericho òirleach.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Air an t-seachdamh latha, rinn iad caismeachd timcheall air seachd tursan. Aig an t-seachdamh uair mu 'n cuairt, thug iad èigheach àrd, thuit am balla sìos.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Leasan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200">
                <a:solidFill>
                  <a:schemeClr val="tx1">
                    <a:lumMod val="65000"/>
                    <a:lumOff val="35000"/>
                  </a:schemeClr>
                </a:solidFill>
              </a:rPr>
              <a:t>Cha b’ urrainn clann Israeil Iericho a sgrios len cumhachd fhèin. Ach sgrios Dia Iericho le a chumhachd fhèin air an son.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d" altLang="ko-KR" sz="3200">
                <a:solidFill>
                  <a:schemeClr val="tx1">
                    <a:lumMod val="65000"/>
                    <a:lumOff val="35000"/>
                  </a:schemeClr>
                </a:solidFill>
              </a:rPr>
              <a:t>Tha na h-Israelich air a 'bhuaidh a bhuannachadh tro ùmhlachd do Dhia.</a:t>
            </a:r>
          </a:p>
          <a:p>
            <a:pPr xmlns:a="http://schemas.openxmlformats.org/drawingml/2006/main" algn="ctr"/>
            <a:r xmlns:a="http://schemas.openxmlformats.org/drawingml/2006/main">
              <a:rPr lang="gd" altLang="ko-KR" sz="3200">
                <a:solidFill>
                  <a:schemeClr val="tx1">
                    <a:lumMod val="65000"/>
                    <a:lumOff val="35000"/>
                  </a:schemeClr>
                </a:solidFill>
              </a:rPr>
              <a:t>Caitheamaid ar beatha ann an ùmhlachd do Dhia.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d" altLang="ko-KR" sz="3200">
                <a:solidFill>
                  <a:schemeClr val="tx1">
                    <a:lumMod val="65000"/>
                    <a:lumOff val="35000"/>
                  </a:schemeClr>
                </a:solidFill>
              </a:rPr>
              <a:t>Bheir sinn taing do Dhia airson toirt oirnn buannachadh!</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3200"/>
              <a:t>Dhia?</a:t>
            </a:r>
            <a:r xmlns:a="http://schemas.openxmlformats.org/drawingml/2006/main">
              <a:rPr lang="g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rgbClr val="C00000"/>
                </a:solidFill>
              </a:rPr>
              <a:t>Dhia..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Bheir Dia buaidh dha shluagh tro a chumhachd mòr.</a:t>
            </a:r>
          </a:p>
          <a:p>
            <a:endParaRPr lang="en-US" altLang="ko-KR" sz="3600">
              <a:solidFill>
                <a:schemeClr val="tx1">
                  <a:lumMod val="65000"/>
                  <a:lumOff val="35000"/>
                </a:schemeClr>
              </a:solidFill>
            </a:endParaRPr>
          </a:p>
          <a:p>
            <a:r xmlns:a="http://schemas.openxmlformats.org/drawingml/2006/main">
              <a:rPr lang="gd" altLang="ko-KR" sz="3600">
                <a:solidFill>
                  <a:schemeClr val="tx1">
                    <a:lumMod val="65000"/>
                    <a:lumOff val="35000"/>
                  </a:schemeClr>
                </a:solidFill>
              </a:rPr>
              <a:t>Is esan Dia na Buaidh!</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Ceasnachadh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Ciod a dh'àithn Dia do Iosua Iericho a sgrios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Tilg clachan ann an Iericho airson seachd làithean.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Ùrnaigh seachd làithean airson Iericho.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Canaibh moladh airson seachd làithean airson Iericho.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2800">
                <a:solidFill>
                  <a:schemeClr val="tx1">
                    <a:lumMod val="65000"/>
                    <a:lumOff val="35000"/>
                  </a:schemeClr>
                </a:solidFill>
              </a:rPr>
              <a:t>④ Mhàrr balla Iericho seachd làithean, agus aig</a:t>
            </a:r>
          </a:p>
          <a:p>
            <a:r xmlns:a="http://schemas.openxmlformats.org/drawingml/2006/main">
              <a:rPr lang="gd" altLang="ko-KR" sz="2800">
                <a:solidFill>
                  <a:schemeClr val="tx1">
                    <a:lumMod val="65000"/>
                    <a:lumOff val="35000"/>
                  </a:schemeClr>
                </a:solidFill>
              </a:rPr>
              <a:t>an là mu dheireadh dean iolach àrd.</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en-US" sz="2800">
                <a:solidFill>
                  <a:srgbClr val="FF0000"/>
                </a:solidFill>
              </a:rPr>
              <a:t>④ </a:t>
            </a:r>
            <a:r xmlns:a="http://schemas.openxmlformats.org/drawingml/2006/main">
              <a:rPr lang="gd" altLang="ko-KR" sz="2800">
                <a:solidFill>
                  <a:srgbClr val="FF0000"/>
                </a:solidFill>
              </a:rPr>
              <a:t>Mhàrr balla Iericho seachd làithean, agus aig</a:t>
            </a:r>
          </a:p>
          <a:p>
            <a:r xmlns:a="http://schemas.openxmlformats.org/drawingml/2006/main">
              <a:rPr lang="gd" altLang="ko-KR" sz="2800">
                <a:solidFill>
                  <a:srgbClr val="FF0000"/>
                </a:solidFill>
              </a:rPr>
              <a:t>an là mu dheireadh dean iolach àrd.</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d" altLang="ko-KR" sz="3600">
                <a:solidFill>
                  <a:schemeClr val="tx1">
                    <a:lumMod val="65000"/>
                    <a:lumOff val="35000"/>
                  </a:schemeClr>
                </a:solidFill>
              </a:rPr>
              <a:t>AN t-seachdamh uair mun cuairt, nuair a sheirm na sagartan an trompaid, dh’àithn Iosua don t‑sluagh, Dèan èigheach; oir thug an Tighearna dhuibh am baile!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d" altLang="ko-KR" sz="2800">
                <a:solidFill>
                  <a:schemeClr val="tx1">
                    <a:lumMod val="65000"/>
                    <a:lumOff val="35000"/>
                  </a:schemeClr>
                </a:solidFill>
              </a:rPr>
              <a:t>Iosua</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